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4"/>
  </p:sldMasterIdLst>
  <p:notesMasterIdLst>
    <p:notesMasterId r:id="rId36"/>
  </p:notesMasterIdLst>
  <p:sldIdLst>
    <p:sldId id="256" r:id="rId5"/>
    <p:sldId id="272" r:id="rId6"/>
    <p:sldId id="260" r:id="rId7"/>
    <p:sldId id="257" r:id="rId8"/>
    <p:sldId id="1617" r:id="rId9"/>
    <p:sldId id="264" r:id="rId10"/>
    <p:sldId id="2147479130" r:id="rId11"/>
    <p:sldId id="2147479146" r:id="rId12"/>
    <p:sldId id="2147479147" r:id="rId13"/>
    <p:sldId id="2147479109" r:id="rId14"/>
    <p:sldId id="2147479119" r:id="rId15"/>
    <p:sldId id="2147479120" r:id="rId16"/>
    <p:sldId id="2147479144" r:id="rId17"/>
    <p:sldId id="2147479148" r:id="rId18"/>
    <p:sldId id="2147479149" r:id="rId19"/>
    <p:sldId id="2147479150" r:id="rId20"/>
    <p:sldId id="2147479151" r:id="rId21"/>
    <p:sldId id="2147479162" r:id="rId22"/>
    <p:sldId id="2147479152" r:id="rId23"/>
    <p:sldId id="2147479153" r:id="rId24"/>
    <p:sldId id="2147479114" r:id="rId25"/>
    <p:sldId id="2147479117" r:id="rId26"/>
    <p:sldId id="2147479118" r:id="rId27"/>
    <p:sldId id="2147479154" r:id="rId28"/>
    <p:sldId id="2147479139" r:id="rId29"/>
    <p:sldId id="2147479155" r:id="rId30"/>
    <p:sldId id="2147479159" r:id="rId31"/>
    <p:sldId id="2147479161" r:id="rId32"/>
    <p:sldId id="2147479157" r:id="rId33"/>
    <p:sldId id="1631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C50"/>
    <a:srgbClr val="00B050"/>
    <a:srgbClr val="2AAC94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D1867-1168-BA4B-9A03-66BF6E4FD88D}" v="265" dt="2024-01-27T13:58:00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 autoAdjust="0"/>
    <p:restoredTop sz="93741" autoAdjust="0"/>
  </p:normalViewPr>
  <p:slideViewPr>
    <p:cSldViewPr snapToGrid="0" showGuides="1">
      <p:cViewPr varScale="1">
        <p:scale>
          <a:sx n="115" d="100"/>
          <a:sy n="115" d="100"/>
        </p:scale>
        <p:origin x="688" y="200"/>
      </p:cViewPr>
      <p:guideLst>
        <p:guide orient="horz" pos="1729"/>
        <p:guide pos="3840"/>
        <p:guide pos="506"/>
        <p:guide orient="horz" pos="1253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'Tom' Martens" userId="35ccf0d4-9e71-4d15-bebb-7c78661c64b3" providerId="ADAL" clId="{059D1867-1168-BA4B-9A03-66BF6E4FD88D}"/>
    <pc:docChg chg="undo custSel addSld delSld modSld sldOrd">
      <pc:chgData name="Thomas 'Tom' Martens" userId="35ccf0d4-9e71-4d15-bebb-7c78661c64b3" providerId="ADAL" clId="{059D1867-1168-BA4B-9A03-66BF6E4FD88D}" dt="2024-01-27T13:58:44.781" v="2094" actId="20577"/>
      <pc:docMkLst>
        <pc:docMk/>
      </pc:docMkLst>
      <pc:sldChg chg="addSp modSp mod">
        <pc:chgData name="Thomas 'Tom' Martens" userId="35ccf0d4-9e71-4d15-bebb-7c78661c64b3" providerId="ADAL" clId="{059D1867-1168-BA4B-9A03-66BF6E4FD88D}" dt="2024-01-26T12:46:49.002" v="215" actId="1037"/>
        <pc:sldMkLst>
          <pc:docMk/>
          <pc:sldMk cId="3211801971" sldId="256"/>
        </pc:sldMkLst>
        <pc:picChg chg="add mod">
          <ac:chgData name="Thomas 'Tom' Martens" userId="35ccf0d4-9e71-4d15-bebb-7c78661c64b3" providerId="ADAL" clId="{059D1867-1168-BA4B-9A03-66BF6E4FD88D}" dt="2024-01-26T12:46:49.002" v="215" actId="1037"/>
          <ac:picMkLst>
            <pc:docMk/>
            <pc:sldMk cId="3211801971" sldId="256"/>
            <ac:picMk id="6" creationId="{45A573B5-9735-50A9-864C-CA25A1C80F81}"/>
          </ac:picMkLst>
        </pc:picChg>
      </pc:sldChg>
      <pc:sldChg chg="modSp mod">
        <pc:chgData name="Thomas 'Tom' Martens" userId="35ccf0d4-9e71-4d15-bebb-7c78661c64b3" providerId="ADAL" clId="{059D1867-1168-BA4B-9A03-66BF6E4FD88D}" dt="2024-01-27T10:28:26.174" v="2026" actId="20577"/>
        <pc:sldMkLst>
          <pc:docMk/>
          <pc:sldMk cId="3964307686" sldId="260"/>
        </pc:sldMkLst>
        <pc:spChg chg="mod">
          <ac:chgData name="Thomas 'Tom' Martens" userId="35ccf0d4-9e71-4d15-bebb-7c78661c64b3" providerId="ADAL" clId="{059D1867-1168-BA4B-9A03-66BF6E4FD88D}" dt="2024-01-27T10:28:26.174" v="2026" actId="20577"/>
          <ac:spMkLst>
            <pc:docMk/>
            <pc:sldMk cId="3964307686" sldId="260"/>
            <ac:spMk id="3" creationId="{8F420B1D-3A42-4DE0-89A0-316C77F04CDC}"/>
          </ac:spMkLst>
        </pc:spChg>
      </pc:sldChg>
      <pc:sldChg chg="del">
        <pc:chgData name="Thomas 'Tom' Martens" userId="35ccf0d4-9e71-4d15-bebb-7c78661c64b3" providerId="ADAL" clId="{059D1867-1168-BA4B-9A03-66BF6E4FD88D}" dt="2024-01-26T11:49:34.445" v="0" actId="2696"/>
        <pc:sldMkLst>
          <pc:docMk/>
          <pc:sldMk cId="2915143994" sldId="263"/>
        </pc:sldMkLst>
      </pc:sldChg>
      <pc:sldChg chg="modSp add mod chgLayout">
        <pc:chgData name="Thomas 'Tom' Martens" userId="35ccf0d4-9e71-4d15-bebb-7c78661c64b3" providerId="ADAL" clId="{059D1867-1168-BA4B-9A03-66BF6E4FD88D}" dt="2024-01-27T10:16:26.583" v="1657" actId="1037"/>
        <pc:sldMkLst>
          <pc:docMk/>
          <pc:sldMk cId="2330264413" sldId="272"/>
        </pc:sldMkLst>
        <pc:picChg chg="mod">
          <ac:chgData name="Thomas 'Tom' Martens" userId="35ccf0d4-9e71-4d15-bebb-7c78661c64b3" providerId="ADAL" clId="{059D1867-1168-BA4B-9A03-66BF6E4FD88D}" dt="2024-01-27T10:16:22.302" v="1644" actId="1037"/>
          <ac:picMkLst>
            <pc:docMk/>
            <pc:sldMk cId="2330264413" sldId="272"/>
            <ac:picMk id="5" creationId="{10549B94-63D0-CD75-B8C1-8484810F8592}"/>
          </ac:picMkLst>
        </pc:picChg>
        <pc:picChg chg="mod">
          <ac:chgData name="Thomas 'Tom' Martens" userId="35ccf0d4-9e71-4d15-bebb-7c78661c64b3" providerId="ADAL" clId="{059D1867-1168-BA4B-9A03-66BF6E4FD88D}" dt="2024-01-27T10:16:26.583" v="1657" actId="1037"/>
          <ac:picMkLst>
            <pc:docMk/>
            <pc:sldMk cId="2330264413" sldId="272"/>
            <ac:picMk id="7" creationId="{204F26EB-E3B0-19F1-7D6A-2A1E6F3BE55D}"/>
          </ac:picMkLst>
        </pc:picChg>
      </pc:sldChg>
      <pc:sldChg chg="modSp mod">
        <pc:chgData name="Thomas 'Tom' Martens" userId="35ccf0d4-9e71-4d15-bebb-7c78661c64b3" providerId="ADAL" clId="{059D1867-1168-BA4B-9A03-66BF6E4FD88D}" dt="2024-01-26T19:24:34.033" v="1055" actId="14100"/>
        <pc:sldMkLst>
          <pc:docMk/>
          <pc:sldMk cId="3712875727" sldId="1631"/>
        </pc:sldMkLst>
        <pc:spChg chg="mod">
          <ac:chgData name="Thomas 'Tom' Martens" userId="35ccf0d4-9e71-4d15-bebb-7c78661c64b3" providerId="ADAL" clId="{059D1867-1168-BA4B-9A03-66BF6E4FD88D}" dt="2024-01-26T19:24:34.033" v="1055" actId="14100"/>
          <ac:spMkLst>
            <pc:docMk/>
            <pc:sldMk cId="3712875727" sldId="1631"/>
            <ac:spMk id="2" creationId="{B9F708FD-2BDF-4C19-8801-D6F380C80682}"/>
          </ac:spMkLst>
        </pc:spChg>
        <pc:spChg chg="mod">
          <ac:chgData name="Thomas 'Tom' Martens" userId="35ccf0d4-9e71-4d15-bebb-7c78661c64b3" providerId="ADAL" clId="{059D1867-1168-BA4B-9A03-66BF6E4FD88D}" dt="2024-01-26T19:24:30.307" v="1054" actId="14100"/>
          <ac:spMkLst>
            <pc:docMk/>
            <pc:sldMk cId="3712875727" sldId="1631"/>
            <ac:spMk id="4" creationId="{79E90558-610E-410D-89D2-283FAEBB175E}"/>
          </ac:spMkLst>
        </pc:spChg>
      </pc:sldChg>
      <pc:sldChg chg="modSp mod ord">
        <pc:chgData name="Thomas 'Tom' Martens" userId="35ccf0d4-9e71-4d15-bebb-7c78661c64b3" providerId="ADAL" clId="{059D1867-1168-BA4B-9A03-66BF6E4FD88D}" dt="2024-01-26T11:50:54.353" v="101" actId="20577"/>
        <pc:sldMkLst>
          <pc:docMk/>
          <pc:sldMk cId="1615278628" sldId="2147479109"/>
        </pc:sldMkLst>
        <pc:spChg chg="mod">
          <ac:chgData name="Thomas 'Tom' Martens" userId="35ccf0d4-9e71-4d15-bebb-7c78661c64b3" providerId="ADAL" clId="{059D1867-1168-BA4B-9A03-66BF6E4FD88D}" dt="2024-01-26T11:50:02.895" v="5" actId="20577"/>
          <ac:spMkLst>
            <pc:docMk/>
            <pc:sldMk cId="1615278628" sldId="2147479109"/>
            <ac:spMk id="2" creationId="{233DD86A-3A97-6815-E0E7-109AD883CDCB}"/>
          </ac:spMkLst>
        </pc:spChg>
        <pc:spChg chg="mod">
          <ac:chgData name="Thomas 'Tom' Martens" userId="35ccf0d4-9e71-4d15-bebb-7c78661c64b3" providerId="ADAL" clId="{059D1867-1168-BA4B-9A03-66BF6E4FD88D}" dt="2024-01-26T11:50:54.353" v="101" actId="20577"/>
          <ac:spMkLst>
            <pc:docMk/>
            <pc:sldMk cId="1615278628" sldId="2147479109"/>
            <ac:spMk id="6" creationId="{1888BFFF-B60B-BB9D-8F7F-6350093B4F66}"/>
          </ac:spMkLst>
        </pc:spChg>
      </pc:sldChg>
      <pc:sldChg chg="ord">
        <pc:chgData name="Thomas 'Tom' Martens" userId="35ccf0d4-9e71-4d15-bebb-7c78661c64b3" providerId="ADAL" clId="{059D1867-1168-BA4B-9A03-66BF6E4FD88D}" dt="2024-01-26T11:54:18.548" v="107" actId="20578"/>
        <pc:sldMkLst>
          <pc:docMk/>
          <pc:sldMk cId="3171419590" sldId="2147479119"/>
        </pc:sldMkLst>
      </pc:sldChg>
      <pc:sldChg chg="ord">
        <pc:chgData name="Thomas 'Tom' Martens" userId="35ccf0d4-9e71-4d15-bebb-7c78661c64b3" providerId="ADAL" clId="{059D1867-1168-BA4B-9A03-66BF6E4FD88D}" dt="2024-01-26T11:54:12.843" v="106" actId="20578"/>
        <pc:sldMkLst>
          <pc:docMk/>
          <pc:sldMk cId="248231567" sldId="2147479120"/>
        </pc:sldMkLst>
      </pc:sldChg>
      <pc:sldChg chg="del">
        <pc:chgData name="Thomas 'Tom' Martens" userId="35ccf0d4-9e71-4d15-bebb-7c78661c64b3" providerId="ADAL" clId="{059D1867-1168-BA4B-9A03-66BF6E4FD88D}" dt="2024-01-26T11:49:43.338" v="1" actId="2696"/>
        <pc:sldMkLst>
          <pc:docMk/>
          <pc:sldMk cId="2806955963" sldId="2147479129"/>
        </pc:sldMkLst>
      </pc:sldChg>
      <pc:sldChg chg="del">
        <pc:chgData name="Thomas 'Tom' Martens" userId="35ccf0d4-9e71-4d15-bebb-7c78661c64b3" providerId="ADAL" clId="{059D1867-1168-BA4B-9A03-66BF6E4FD88D}" dt="2024-01-26T19:20:08.852" v="954" actId="2696"/>
        <pc:sldMkLst>
          <pc:docMk/>
          <pc:sldMk cId="510192369" sldId="2147479138"/>
        </pc:sldMkLst>
      </pc:sldChg>
      <pc:sldChg chg="delSp modSp mod">
        <pc:chgData name="Thomas 'Tom' Martens" userId="35ccf0d4-9e71-4d15-bebb-7c78661c64b3" providerId="ADAL" clId="{059D1867-1168-BA4B-9A03-66BF6E4FD88D}" dt="2024-01-27T13:56:35.604" v="2085"/>
        <pc:sldMkLst>
          <pc:docMk/>
          <pc:sldMk cId="3960942508" sldId="2147479139"/>
        </pc:sldMkLst>
        <pc:spChg chg="mod">
          <ac:chgData name="Thomas 'Tom' Martens" userId="35ccf0d4-9e71-4d15-bebb-7c78661c64b3" providerId="ADAL" clId="{059D1867-1168-BA4B-9A03-66BF6E4FD88D}" dt="2024-01-27T13:56:35.604" v="2085"/>
          <ac:spMkLst>
            <pc:docMk/>
            <pc:sldMk cId="3960942508" sldId="2147479139"/>
            <ac:spMk id="26" creationId="{989D4B69-F050-2F21-1310-EF1250A2F1DD}"/>
          </ac:spMkLst>
        </pc:spChg>
        <pc:picChg chg="del">
          <ac:chgData name="Thomas 'Tom' Martens" userId="35ccf0d4-9e71-4d15-bebb-7c78661c64b3" providerId="ADAL" clId="{059D1867-1168-BA4B-9A03-66BF6E4FD88D}" dt="2024-01-27T10:24:35.624" v="1787" actId="478"/>
          <ac:picMkLst>
            <pc:docMk/>
            <pc:sldMk cId="3960942508" sldId="2147479139"/>
            <ac:picMk id="5" creationId="{89E012B0-ACA5-75EA-0F54-4A2C2C7EE267}"/>
          </ac:picMkLst>
        </pc:picChg>
      </pc:sldChg>
      <pc:sldChg chg="del">
        <pc:chgData name="Thomas 'Tom' Martens" userId="35ccf0d4-9e71-4d15-bebb-7c78661c64b3" providerId="ADAL" clId="{059D1867-1168-BA4B-9A03-66BF6E4FD88D}" dt="2024-01-26T19:20:12.255" v="955" actId="2696"/>
        <pc:sldMkLst>
          <pc:docMk/>
          <pc:sldMk cId="270759353" sldId="2147479140"/>
        </pc:sldMkLst>
      </pc:sldChg>
      <pc:sldChg chg="del">
        <pc:chgData name="Thomas 'Tom' Martens" userId="35ccf0d4-9e71-4d15-bebb-7c78661c64b3" providerId="ADAL" clId="{059D1867-1168-BA4B-9A03-66BF6E4FD88D}" dt="2024-01-26T19:20:13.182" v="956" actId="2696"/>
        <pc:sldMkLst>
          <pc:docMk/>
          <pc:sldMk cId="4022026391" sldId="2147479141"/>
        </pc:sldMkLst>
      </pc:sldChg>
      <pc:sldChg chg="del">
        <pc:chgData name="Thomas 'Tom' Martens" userId="35ccf0d4-9e71-4d15-bebb-7c78661c64b3" providerId="ADAL" clId="{059D1867-1168-BA4B-9A03-66BF6E4FD88D}" dt="2024-01-26T19:19:41.256" v="952" actId="2696"/>
        <pc:sldMkLst>
          <pc:docMk/>
          <pc:sldMk cId="4278716647" sldId="2147479142"/>
        </pc:sldMkLst>
      </pc:sldChg>
      <pc:sldChg chg="del ord">
        <pc:chgData name="Thomas 'Tom' Martens" userId="35ccf0d4-9e71-4d15-bebb-7c78661c64b3" providerId="ADAL" clId="{059D1867-1168-BA4B-9A03-66BF6E4FD88D}" dt="2024-01-26T19:19:48.869" v="953" actId="2696"/>
        <pc:sldMkLst>
          <pc:docMk/>
          <pc:sldMk cId="3781374705" sldId="2147479143"/>
        </pc:sldMkLst>
      </pc:sldChg>
      <pc:sldChg chg="addSp delSp modSp new mod setBg modClrScheme chgLayout">
        <pc:chgData name="Thomas 'Tom' Martens" userId="35ccf0d4-9e71-4d15-bebb-7c78661c64b3" providerId="ADAL" clId="{059D1867-1168-BA4B-9A03-66BF6E4FD88D}" dt="2024-01-26T11:57:55.058" v="155" actId="26606"/>
        <pc:sldMkLst>
          <pc:docMk/>
          <pc:sldMk cId="2112848632" sldId="2147479144"/>
        </pc:sldMkLst>
        <pc:spChg chg="mod ord">
          <ac:chgData name="Thomas 'Tom' Martens" userId="35ccf0d4-9e71-4d15-bebb-7c78661c64b3" providerId="ADAL" clId="{059D1867-1168-BA4B-9A03-66BF6E4FD88D}" dt="2024-01-26T11:57:55.058" v="155" actId="26606"/>
          <ac:spMkLst>
            <pc:docMk/>
            <pc:sldMk cId="2112848632" sldId="2147479144"/>
            <ac:spMk id="2" creationId="{43991700-6121-65C8-9943-507FD7D97F28}"/>
          </ac:spMkLst>
        </pc:spChg>
        <pc:spChg chg="del mod ord">
          <ac:chgData name="Thomas 'Tom' Martens" userId="35ccf0d4-9e71-4d15-bebb-7c78661c64b3" providerId="ADAL" clId="{059D1867-1168-BA4B-9A03-66BF6E4FD88D}" dt="2024-01-26T11:57:46.410" v="154" actId="700"/>
          <ac:spMkLst>
            <pc:docMk/>
            <pc:sldMk cId="2112848632" sldId="2147479144"/>
            <ac:spMk id="3" creationId="{F9091761-4FB5-A5A9-69B5-04F0EEFCFA51}"/>
          </ac:spMkLst>
        </pc:spChg>
        <pc:spChg chg="add mod ord">
          <ac:chgData name="Thomas 'Tom' Martens" userId="35ccf0d4-9e71-4d15-bebb-7c78661c64b3" providerId="ADAL" clId="{059D1867-1168-BA4B-9A03-66BF6E4FD88D}" dt="2024-01-26T11:57:55.058" v="155" actId="26606"/>
          <ac:spMkLst>
            <pc:docMk/>
            <pc:sldMk cId="2112848632" sldId="2147479144"/>
            <ac:spMk id="4" creationId="{7898AA84-799B-B947-C0EB-2216D3113A37}"/>
          </ac:spMkLst>
        </pc:spChg>
        <pc:spChg chg="add">
          <ac:chgData name="Thomas 'Tom' Martens" userId="35ccf0d4-9e71-4d15-bebb-7c78661c64b3" providerId="ADAL" clId="{059D1867-1168-BA4B-9A03-66BF6E4FD88D}" dt="2024-01-26T11:57:55.058" v="155" actId="26606"/>
          <ac:spMkLst>
            <pc:docMk/>
            <pc:sldMk cId="2112848632" sldId="2147479144"/>
            <ac:spMk id="10" creationId="{C75470D1-A9BC-450A-94B8-E09E222C0CFB}"/>
          </ac:spMkLst>
        </pc:spChg>
        <pc:spChg chg="add">
          <ac:chgData name="Thomas 'Tom' Martens" userId="35ccf0d4-9e71-4d15-bebb-7c78661c64b3" providerId="ADAL" clId="{059D1867-1168-BA4B-9A03-66BF6E4FD88D}" dt="2024-01-26T11:57:55.058" v="155" actId="26606"/>
          <ac:spMkLst>
            <pc:docMk/>
            <pc:sldMk cId="2112848632" sldId="2147479144"/>
            <ac:spMk id="12" creationId="{942E14E0-E6CB-444C-97C0-D67DA9F4D07E}"/>
          </ac:spMkLst>
        </pc:spChg>
        <pc:spChg chg="add">
          <ac:chgData name="Thomas 'Tom' Martens" userId="35ccf0d4-9e71-4d15-bebb-7c78661c64b3" providerId="ADAL" clId="{059D1867-1168-BA4B-9A03-66BF6E4FD88D}" dt="2024-01-26T11:57:55.058" v="155" actId="26606"/>
          <ac:spMkLst>
            <pc:docMk/>
            <pc:sldMk cId="2112848632" sldId="2147479144"/>
            <ac:spMk id="14" creationId="{B37D29E2-7609-4210-93A1-BFB7944C0FD8}"/>
          </ac:spMkLst>
        </pc:spChg>
        <pc:spChg chg="add">
          <ac:chgData name="Thomas 'Tom' Martens" userId="35ccf0d4-9e71-4d15-bebb-7c78661c64b3" providerId="ADAL" clId="{059D1867-1168-BA4B-9A03-66BF6E4FD88D}" dt="2024-01-26T11:57:55.058" v="155" actId="26606"/>
          <ac:spMkLst>
            <pc:docMk/>
            <pc:sldMk cId="2112848632" sldId="2147479144"/>
            <ac:spMk id="16" creationId="{363B6ECA-5FD8-454D-ABC3-C4ACC15AF971}"/>
          </ac:spMkLst>
        </pc:spChg>
        <pc:picChg chg="add">
          <ac:chgData name="Thomas 'Tom' Martens" userId="35ccf0d4-9e71-4d15-bebb-7c78661c64b3" providerId="ADAL" clId="{059D1867-1168-BA4B-9A03-66BF6E4FD88D}" dt="2024-01-26T11:57:55.058" v="155" actId="26606"/>
          <ac:picMkLst>
            <pc:docMk/>
            <pc:sldMk cId="2112848632" sldId="2147479144"/>
            <ac:picMk id="6" creationId="{4EA09107-D932-8655-A559-BF4213B63E96}"/>
          </ac:picMkLst>
        </pc:picChg>
        <pc:cxnChg chg="add">
          <ac:chgData name="Thomas 'Tom' Martens" userId="35ccf0d4-9e71-4d15-bebb-7c78661c64b3" providerId="ADAL" clId="{059D1867-1168-BA4B-9A03-66BF6E4FD88D}" dt="2024-01-26T11:57:55.058" v="155" actId="26606"/>
          <ac:cxnSpMkLst>
            <pc:docMk/>
            <pc:sldMk cId="2112848632" sldId="2147479144"/>
            <ac:cxnSpMk id="18" creationId="{0887B8F6-F933-4DC0-BBB7-EE99DB8AA4B7}"/>
          </ac:cxnSpMkLst>
        </pc:cxnChg>
      </pc:sldChg>
      <pc:sldChg chg="addSp delSp modSp new del mod modClrScheme chgLayout">
        <pc:chgData name="Thomas 'Tom' Martens" userId="35ccf0d4-9e71-4d15-bebb-7c78661c64b3" providerId="ADAL" clId="{059D1867-1168-BA4B-9A03-66BF6E4FD88D}" dt="2024-01-26T14:40:43.204" v="447" actId="2696"/>
        <pc:sldMkLst>
          <pc:docMk/>
          <pc:sldMk cId="3122177368" sldId="2147479145"/>
        </pc:sldMkLst>
        <pc:spChg chg="del mod ord">
          <ac:chgData name="Thomas 'Tom' Martens" userId="35ccf0d4-9e71-4d15-bebb-7c78661c64b3" providerId="ADAL" clId="{059D1867-1168-BA4B-9A03-66BF6E4FD88D}" dt="2024-01-26T11:59:09.428" v="157" actId="700"/>
          <ac:spMkLst>
            <pc:docMk/>
            <pc:sldMk cId="3122177368" sldId="2147479145"/>
            <ac:spMk id="2" creationId="{5C0A672E-3055-D3BC-2EA4-4A8C0A0B16CD}"/>
          </ac:spMkLst>
        </pc:spChg>
        <pc:spChg chg="del">
          <ac:chgData name="Thomas 'Tom' Martens" userId="35ccf0d4-9e71-4d15-bebb-7c78661c64b3" providerId="ADAL" clId="{059D1867-1168-BA4B-9A03-66BF6E4FD88D}" dt="2024-01-26T11:59:09.428" v="157" actId="700"/>
          <ac:spMkLst>
            <pc:docMk/>
            <pc:sldMk cId="3122177368" sldId="2147479145"/>
            <ac:spMk id="3" creationId="{7CB41C92-D6A5-27A5-850A-7C6F47D03BFB}"/>
          </ac:spMkLst>
        </pc:spChg>
        <pc:spChg chg="add mod ord">
          <ac:chgData name="Thomas 'Tom' Martens" userId="35ccf0d4-9e71-4d15-bebb-7c78661c64b3" providerId="ADAL" clId="{059D1867-1168-BA4B-9A03-66BF6E4FD88D}" dt="2024-01-26T14:07:22.956" v="325" actId="20577"/>
          <ac:spMkLst>
            <pc:docMk/>
            <pc:sldMk cId="3122177368" sldId="2147479145"/>
            <ac:spMk id="4" creationId="{6A909898-A981-DA17-61A6-8435C94787E2}"/>
          </ac:spMkLst>
        </pc:spChg>
        <pc:spChg chg="add mod">
          <ac:chgData name="Thomas 'Tom' Martens" userId="35ccf0d4-9e71-4d15-bebb-7c78661c64b3" providerId="ADAL" clId="{059D1867-1168-BA4B-9A03-66BF6E4FD88D}" dt="2024-01-26T12:03:48.970" v="208" actId="12788"/>
          <ac:spMkLst>
            <pc:docMk/>
            <pc:sldMk cId="3122177368" sldId="2147479145"/>
            <ac:spMk id="6" creationId="{8ED8FC40-1E3E-6B01-CA6A-4214C2F5C382}"/>
          </ac:spMkLst>
        </pc:spChg>
        <pc:spChg chg="add mod">
          <ac:chgData name="Thomas 'Tom' Martens" userId="35ccf0d4-9e71-4d15-bebb-7c78661c64b3" providerId="ADAL" clId="{059D1867-1168-BA4B-9A03-66BF6E4FD88D}" dt="2024-01-26T14:31:00.880" v="420" actId="1076"/>
          <ac:spMkLst>
            <pc:docMk/>
            <pc:sldMk cId="3122177368" sldId="2147479145"/>
            <ac:spMk id="8" creationId="{702A86B1-F007-9E53-3DC7-91B20E1986A2}"/>
          </ac:spMkLst>
        </pc:spChg>
        <pc:spChg chg="add mod">
          <ac:chgData name="Thomas 'Tom' Martens" userId="35ccf0d4-9e71-4d15-bebb-7c78661c64b3" providerId="ADAL" clId="{059D1867-1168-BA4B-9A03-66BF6E4FD88D}" dt="2024-01-26T14:35:23.266" v="439" actId="20577"/>
          <ac:spMkLst>
            <pc:docMk/>
            <pc:sldMk cId="3122177368" sldId="2147479145"/>
            <ac:spMk id="14" creationId="{76F972DC-DD95-5FA7-1806-4EC8755BFFD5}"/>
          </ac:spMkLst>
        </pc:spChg>
        <pc:grpChg chg="add mod">
          <ac:chgData name="Thomas 'Tom' Martens" userId="35ccf0d4-9e71-4d15-bebb-7c78661c64b3" providerId="ADAL" clId="{059D1867-1168-BA4B-9A03-66BF6E4FD88D}" dt="2024-01-26T14:31:12.303" v="423" actId="1076"/>
          <ac:grpSpMkLst>
            <pc:docMk/>
            <pc:sldMk cId="3122177368" sldId="2147479145"/>
            <ac:grpSpMk id="7" creationId="{3082D80F-A7E1-D04D-BC5D-059106B09057}"/>
          </ac:grpSpMkLst>
        </pc:grpChg>
        <pc:picChg chg="add mod">
          <ac:chgData name="Thomas 'Tom' Martens" userId="35ccf0d4-9e71-4d15-bebb-7c78661c64b3" providerId="ADAL" clId="{059D1867-1168-BA4B-9A03-66BF6E4FD88D}" dt="2024-01-26T12:03:48.970" v="208" actId="12788"/>
          <ac:picMkLst>
            <pc:docMk/>
            <pc:sldMk cId="3122177368" sldId="2147479145"/>
            <ac:picMk id="5" creationId="{17DD49B0-BBE0-F812-1BAF-44DAE5B8BC6D}"/>
          </ac:picMkLst>
        </pc:picChg>
        <pc:picChg chg="add mod">
          <ac:chgData name="Thomas 'Tom' Martens" userId="35ccf0d4-9e71-4d15-bebb-7c78661c64b3" providerId="ADAL" clId="{059D1867-1168-BA4B-9A03-66BF6E4FD88D}" dt="2024-01-26T14:12:43.454" v="335" actId="1076"/>
          <ac:picMkLst>
            <pc:docMk/>
            <pc:sldMk cId="3122177368" sldId="2147479145"/>
            <ac:picMk id="9" creationId="{6D8C7CD1-3EA3-C460-EBAB-274F83BF941E}"/>
          </ac:picMkLst>
        </pc:picChg>
        <pc:picChg chg="add mod">
          <ac:chgData name="Thomas 'Tom' Martens" userId="35ccf0d4-9e71-4d15-bebb-7c78661c64b3" providerId="ADAL" clId="{059D1867-1168-BA4B-9A03-66BF6E4FD88D}" dt="2024-01-26T14:29:04.654" v="356"/>
          <ac:picMkLst>
            <pc:docMk/>
            <pc:sldMk cId="3122177368" sldId="2147479145"/>
            <ac:picMk id="13" creationId="{E669D7BD-FDD4-F9AC-A2D9-D14F033956B6}"/>
          </ac:picMkLst>
        </pc:picChg>
        <pc:cxnChg chg="add mod">
          <ac:chgData name="Thomas 'Tom' Martens" userId="35ccf0d4-9e71-4d15-bebb-7c78661c64b3" providerId="ADAL" clId="{059D1867-1168-BA4B-9A03-66BF6E4FD88D}" dt="2024-01-26T14:31:21.213" v="424" actId="14100"/>
          <ac:cxnSpMkLst>
            <pc:docMk/>
            <pc:sldMk cId="3122177368" sldId="2147479145"/>
            <ac:cxnSpMk id="11" creationId="{7E71E549-70CE-011B-4EF3-36CD35BDBF0C}"/>
          </ac:cxnSpMkLst>
        </pc:cxnChg>
      </pc:sldChg>
      <pc:sldChg chg="addSp delSp modSp new mod">
        <pc:chgData name="Thomas 'Tom' Martens" userId="35ccf0d4-9e71-4d15-bebb-7c78661c64b3" providerId="ADAL" clId="{059D1867-1168-BA4B-9A03-66BF6E4FD88D}" dt="2024-01-26T13:51:46.480" v="242" actId="242"/>
        <pc:sldMkLst>
          <pc:docMk/>
          <pc:sldMk cId="3243401802" sldId="2147479146"/>
        </pc:sldMkLst>
        <pc:spChg chg="mod">
          <ac:chgData name="Thomas 'Tom' Martens" userId="35ccf0d4-9e71-4d15-bebb-7c78661c64b3" providerId="ADAL" clId="{059D1867-1168-BA4B-9A03-66BF6E4FD88D}" dt="2024-01-26T13:51:46.480" v="242" actId="242"/>
          <ac:spMkLst>
            <pc:docMk/>
            <pc:sldMk cId="3243401802" sldId="2147479146"/>
            <ac:spMk id="2" creationId="{F7D31CD6-9841-57B4-5D43-AB330DF1B11C}"/>
          </ac:spMkLst>
        </pc:spChg>
        <pc:spChg chg="del">
          <ac:chgData name="Thomas 'Tom' Martens" userId="35ccf0d4-9e71-4d15-bebb-7c78661c64b3" providerId="ADAL" clId="{059D1867-1168-BA4B-9A03-66BF6E4FD88D}" dt="2024-01-26T13:50:41.266" v="217" actId="478"/>
          <ac:spMkLst>
            <pc:docMk/>
            <pc:sldMk cId="3243401802" sldId="2147479146"/>
            <ac:spMk id="3" creationId="{A83AE17D-C04B-6787-EF0D-DF4AD20210E2}"/>
          </ac:spMkLst>
        </pc:spChg>
        <pc:spChg chg="mod">
          <ac:chgData name="Thomas 'Tom' Martens" userId="35ccf0d4-9e71-4d15-bebb-7c78661c64b3" providerId="ADAL" clId="{059D1867-1168-BA4B-9A03-66BF6E4FD88D}" dt="2024-01-26T13:50:42.103" v="218"/>
          <ac:spMkLst>
            <pc:docMk/>
            <pc:sldMk cId="3243401802" sldId="2147479146"/>
            <ac:spMk id="5" creationId="{51846D29-7809-6E91-7E52-8100FA0D4693}"/>
          </ac:spMkLst>
        </pc:spChg>
        <pc:spChg chg="mod">
          <ac:chgData name="Thomas 'Tom' Martens" userId="35ccf0d4-9e71-4d15-bebb-7c78661c64b3" providerId="ADAL" clId="{059D1867-1168-BA4B-9A03-66BF6E4FD88D}" dt="2024-01-26T13:50:42.103" v="218"/>
          <ac:spMkLst>
            <pc:docMk/>
            <pc:sldMk cId="3243401802" sldId="2147479146"/>
            <ac:spMk id="6" creationId="{66426574-5927-F52E-8075-E9AA3E032E33}"/>
          </ac:spMkLst>
        </pc:spChg>
        <pc:spChg chg="mod">
          <ac:chgData name="Thomas 'Tom' Martens" userId="35ccf0d4-9e71-4d15-bebb-7c78661c64b3" providerId="ADAL" clId="{059D1867-1168-BA4B-9A03-66BF6E4FD88D}" dt="2024-01-26T13:50:42.103" v="218"/>
          <ac:spMkLst>
            <pc:docMk/>
            <pc:sldMk cId="3243401802" sldId="2147479146"/>
            <ac:spMk id="9" creationId="{A1C24000-2651-DE6A-F8E5-918265115FD0}"/>
          </ac:spMkLst>
        </pc:spChg>
        <pc:spChg chg="mod">
          <ac:chgData name="Thomas 'Tom' Martens" userId="35ccf0d4-9e71-4d15-bebb-7c78661c64b3" providerId="ADAL" clId="{059D1867-1168-BA4B-9A03-66BF6E4FD88D}" dt="2024-01-26T13:50:42.103" v="218"/>
          <ac:spMkLst>
            <pc:docMk/>
            <pc:sldMk cId="3243401802" sldId="2147479146"/>
            <ac:spMk id="10" creationId="{E7763B1F-6DE8-1676-74C6-4A2579F06E0A}"/>
          </ac:spMkLst>
        </pc:spChg>
        <pc:spChg chg="mod">
          <ac:chgData name="Thomas 'Tom' Martens" userId="35ccf0d4-9e71-4d15-bebb-7c78661c64b3" providerId="ADAL" clId="{059D1867-1168-BA4B-9A03-66BF6E4FD88D}" dt="2024-01-26T13:50:42.103" v="218"/>
          <ac:spMkLst>
            <pc:docMk/>
            <pc:sldMk cId="3243401802" sldId="2147479146"/>
            <ac:spMk id="11" creationId="{320B66C2-CEF9-9D08-9CD6-3F585A33D6A8}"/>
          </ac:spMkLst>
        </pc:spChg>
        <pc:spChg chg="mod">
          <ac:chgData name="Thomas 'Tom' Martens" userId="35ccf0d4-9e71-4d15-bebb-7c78661c64b3" providerId="ADAL" clId="{059D1867-1168-BA4B-9A03-66BF6E4FD88D}" dt="2024-01-26T13:50:42.103" v="218"/>
          <ac:spMkLst>
            <pc:docMk/>
            <pc:sldMk cId="3243401802" sldId="2147479146"/>
            <ac:spMk id="12" creationId="{4BECB208-30BD-F745-EEE7-3B9E79B6415E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16" creationId="{2058FDE3-3D6C-8E9D-4B7D-8B8493EB9D57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17" creationId="{850CD779-7505-D668-BC78-4BDF77EF77E4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18" creationId="{3D5CB131-2E4D-E7C3-1888-F6E8731602EC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19" creationId="{E8247A62-B715-DDC9-87FC-6E551D3C654B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20" creationId="{37666678-62B3-7079-356C-69B5CBB947D1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21" creationId="{822897B5-56F5-0FE2-4682-DA313924E31F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22" creationId="{186411F8-FD96-ED82-323D-DFAF28453621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23" creationId="{C1643C3B-3C94-5A42-1D76-EB3D9CE103A1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24" creationId="{61B1BBC8-885E-6469-985C-4772CC53CF0D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30" creationId="{2AF0F374-90DD-697E-1FC0-BC20F6B5CC2B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31" creationId="{1653160E-BCD9-F9D4-C0D6-CCC6D8D60E67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32" creationId="{01CC3161-FBF3-E00B-F65E-C7C9C1F88FA8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33" creationId="{B8EDE4EE-194B-3208-60E1-322D02144C6A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34" creationId="{4EDCEC65-BF0C-F4AF-D3E2-FF7177E9171E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36" creationId="{AE3954C2-26E9-9D88-032F-55D821196ACA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37" creationId="{C284280C-6994-4914-A860-591EBF130DB3}"/>
          </ac:spMkLst>
        </pc:spChg>
        <pc:spChg chg="add del mod">
          <ac:chgData name="Thomas 'Tom' Martens" userId="35ccf0d4-9e71-4d15-bebb-7c78661c64b3" providerId="ADAL" clId="{059D1867-1168-BA4B-9A03-66BF6E4FD88D}" dt="2024-01-26T13:50:51.239" v="220" actId="478"/>
          <ac:spMkLst>
            <pc:docMk/>
            <pc:sldMk cId="3243401802" sldId="2147479146"/>
            <ac:spMk id="39" creationId="{9063137B-C9B0-EF57-3034-F61CDA72590A}"/>
          </ac:spMkLst>
        </pc:spChg>
        <pc:grpChg chg="add del mod">
          <ac:chgData name="Thomas 'Tom' Martens" userId="35ccf0d4-9e71-4d15-bebb-7c78661c64b3" providerId="ADAL" clId="{059D1867-1168-BA4B-9A03-66BF6E4FD88D}" dt="2024-01-26T13:50:56.275" v="221" actId="478"/>
          <ac:grpSpMkLst>
            <pc:docMk/>
            <pc:sldMk cId="3243401802" sldId="2147479146"/>
            <ac:grpSpMk id="4" creationId="{F9B91FD1-BE01-7CC5-A6EF-ED880FCF6435}"/>
          </ac:grpSpMkLst>
        </pc:grpChg>
        <pc:grpChg chg="add del mod">
          <ac:chgData name="Thomas 'Tom' Martens" userId="35ccf0d4-9e71-4d15-bebb-7c78661c64b3" providerId="ADAL" clId="{059D1867-1168-BA4B-9A03-66BF6E4FD88D}" dt="2024-01-26T13:51:39.204" v="241" actId="1076"/>
          <ac:grpSpMkLst>
            <pc:docMk/>
            <pc:sldMk cId="3243401802" sldId="2147479146"/>
            <ac:grpSpMk id="8" creationId="{550F68C4-9CA0-2E9A-CB1B-201E3E4C4DBB}"/>
          </ac:grpSpMkLst>
        </pc:grpChg>
        <pc:picChg chg="add del mod">
          <ac:chgData name="Thomas 'Tom' Martens" userId="35ccf0d4-9e71-4d15-bebb-7c78661c64b3" providerId="ADAL" clId="{059D1867-1168-BA4B-9A03-66BF6E4FD88D}" dt="2024-01-26T13:50:51.239" v="220" actId="478"/>
          <ac:picMkLst>
            <pc:docMk/>
            <pc:sldMk cId="3243401802" sldId="2147479146"/>
            <ac:picMk id="25" creationId="{8F2BF394-B8DF-3AA2-E452-0A81BE3D79ED}"/>
          </ac:picMkLst>
        </pc:picChg>
        <pc:picChg chg="add del mod">
          <ac:chgData name="Thomas 'Tom' Martens" userId="35ccf0d4-9e71-4d15-bebb-7c78661c64b3" providerId="ADAL" clId="{059D1867-1168-BA4B-9A03-66BF6E4FD88D}" dt="2024-01-26T13:50:51.239" v="220" actId="478"/>
          <ac:picMkLst>
            <pc:docMk/>
            <pc:sldMk cId="3243401802" sldId="2147479146"/>
            <ac:picMk id="26" creationId="{4C32072E-9591-ECBB-CB89-12F2F270433D}"/>
          </ac:picMkLst>
        </pc:picChg>
        <pc:picChg chg="add del mod">
          <ac:chgData name="Thomas 'Tom' Martens" userId="35ccf0d4-9e71-4d15-bebb-7c78661c64b3" providerId="ADAL" clId="{059D1867-1168-BA4B-9A03-66BF6E4FD88D}" dt="2024-01-26T13:50:51.239" v="220" actId="478"/>
          <ac:picMkLst>
            <pc:docMk/>
            <pc:sldMk cId="3243401802" sldId="2147479146"/>
            <ac:picMk id="27" creationId="{6B1094ED-1BAC-8C49-E549-F98BAE85B5AE}"/>
          </ac:picMkLst>
        </pc:picChg>
        <pc:picChg chg="add del mod">
          <ac:chgData name="Thomas 'Tom' Martens" userId="35ccf0d4-9e71-4d15-bebb-7c78661c64b3" providerId="ADAL" clId="{059D1867-1168-BA4B-9A03-66BF6E4FD88D}" dt="2024-01-26T13:50:51.239" v="220" actId="478"/>
          <ac:picMkLst>
            <pc:docMk/>
            <pc:sldMk cId="3243401802" sldId="2147479146"/>
            <ac:picMk id="28" creationId="{BFD3F202-A33F-6D5B-DF73-027A4FA93D9D}"/>
          </ac:picMkLst>
        </pc:picChg>
        <pc:picChg chg="add del mod">
          <ac:chgData name="Thomas 'Tom' Martens" userId="35ccf0d4-9e71-4d15-bebb-7c78661c64b3" providerId="ADAL" clId="{059D1867-1168-BA4B-9A03-66BF6E4FD88D}" dt="2024-01-26T13:50:51.239" v="220" actId="478"/>
          <ac:picMkLst>
            <pc:docMk/>
            <pc:sldMk cId="3243401802" sldId="2147479146"/>
            <ac:picMk id="29" creationId="{9256199F-C861-180A-06D6-7C266868211A}"/>
          </ac:picMkLst>
        </pc:picChg>
        <pc:picChg chg="add del mod">
          <ac:chgData name="Thomas 'Tom' Martens" userId="35ccf0d4-9e71-4d15-bebb-7c78661c64b3" providerId="ADAL" clId="{059D1867-1168-BA4B-9A03-66BF6E4FD88D}" dt="2024-01-26T13:50:51.239" v="220" actId="478"/>
          <ac:picMkLst>
            <pc:docMk/>
            <pc:sldMk cId="3243401802" sldId="2147479146"/>
            <ac:picMk id="35" creationId="{0214B00C-9847-1D9A-087D-43EB75004772}"/>
          </ac:picMkLst>
        </pc:picChg>
        <pc:picChg chg="add del mod">
          <ac:chgData name="Thomas 'Tom' Martens" userId="35ccf0d4-9e71-4d15-bebb-7c78661c64b3" providerId="ADAL" clId="{059D1867-1168-BA4B-9A03-66BF6E4FD88D}" dt="2024-01-26T13:50:51.239" v="220" actId="478"/>
          <ac:picMkLst>
            <pc:docMk/>
            <pc:sldMk cId="3243401802" sldId="2147479146"/>
            <ac:picMk id="38" creationId="{679DE8FC-5800-8930-8B73-8425F8F86DA1}"/>
          </ac:picMkLst>
        </pc:picChg>
        <pc:picChg chg="add del mod">
          <ac:chgData name="Thomas 'Tom' Martens" userId="35ccf0d4-9e71-4d15-bebb-7c78661c64b3" providerId="ADAL" clId="{059D1867-1168-BA4B-9A03-66BF6E4FD88D}" dt="2024-01-26T13:50:51.239" v="220" actId="478"/>
          <ac:picMkLst>
            <pc:docMk/>
            <pc:sldMk cId="3243401802" sldId="2147479146"/>
            <ac:picMk id="40" creationId="{D3F03697-F453-F374-2480-ED6DA3DC4421}"/>
          </ac:picMkLst>
        </pc:picChg>
        <pc:cxnChg chg="add del mod">
          <ac:chgData name="Thomas 'Tom' Martens" userId="35ccf0d4-9e71-4d15-bebb-7c78661c64b3" providerId="ADAL" clId="{059D1867-1168-BA4B-9A03-66BF6E4FD88D}" dt="2024-01-26T13:51:00.538" v="222" actId="478"/>
          <ac:cxnSpMkLst>
            <pc:docMk/>
            <pc:sldMk cId="3243401802" sldId="2147479146"/>
            <ac:cxnSpMk id="7" creationId="{17BD38CC-5557-F36F-27C0-D2C44ACCB608}"/>
          </ac:cxnSpMkLst>
        </pc:cxnChg>
        <pc:cxnChg chg="mod">
          <ac:chgData name="Thomas 'Tom' Martens" userId="35ccf0d4-9e71-4d15-bebb-7c78661c64b3" providerId="ADAL" clId="{059D1867-1168-BA4B-9A03-66BF6E4FD88D}" dt="2024-01-26T13:50:42.103" v="218"/>
          <ac:cxnSpMkLst>
            <pc:docMk/>
            <pc:sldMk cId="3243401802" sldId="2147479146"/>
            <ac:cxnSpMk id="13" creationId="{A1E5F43E-D5A4-1822-02AF-B669A5AB750D}"/>
          </ac:cxnSpMkLst>
        </pc:cxnChg>
        <pc:cxnChg chg="mod">
          <ac:chgData name="Thomas 'Tom' Martens" userId="35ccf0d4-9e71-4d15-bebb-7c78661c64b3" providerId="ADAL" clId="{059D1867-1168-BA4B-9A03-66BF6E4FD88D}" dt="2024-01-26T13:50:42.103" v="218"/>
          <ac:cxnSpMkLst>
            <pc:docMk/>
            <pc:sldMk cId="3243401802" sldId="2147479146"/>
            <ac:cxnSpMk id="14" creationId="{ED18E95B-BE91-2DC1-3864-44AB3F954750}"/>
          </ac:cxnSpMkLst>
        </pc:cxnChg>
        <pc:cxnChg chg="mod">
          <ac:chgData name="Thomas 'Tom' Martens" userId="35ccf0d4-9e71-4d15-bebb-7c78661c64b3" providerId="ADAL" clId="{059D1867-1168-BA4B-9A03-66BF6E4FD88D}" dt="2024-01-26T13:50:42.103" v="218"/>
          <ac:cxnSpMkLst>
            <pc:docMk/>
            <pc:sldMk cId="3243401802" sldId="2147479146"/>
            <ac:cxnSpMk id="15" creationId="{A3C3F434-6CED-A3A2-8A7B-9159A14C46C7}"/>
          </ac:cxnSpMkLst>
        </pc:cxnChg>
      </pc:sldChg>
      <pc:sldChg chg="addSp delSp modSp new mod modAnim">
        <pc:chgData name="Thomas 'Tom' Martens" userId="35ccf0d4-9e71-4d15-bebb-7c78661c64b3" providerId="ADAL" clId="{059D1867-1168-BA4B-9A03-66BF6E4FD88D}" dt="2024-01-26T13:57:22.381" v="310" actId="242"/>
        <pc:sldMkLst>
          <pc:docMk/>
          <pc:sldMk cId="2313380440" sldId="2147479147"/>
        </pc:sldMkLst>
        <pc:spChg chg="mod">
          <ac:chgData name="Thomas 'Tom' Martens" userId="35ccf0d4-9e71-4d15-bebb-7c78661c64b3" providerId="ADAL" clId="{059D1867-1168-BA4B-9A03-66BF6E4FD88D}" dt="2024-01-26T13:57:22.381" v="310" actId="242"/>
          <ac:spMkLst>
            <pc:docMk/>
            <pc:sldMk cId="2313380440" sldId="2147479147"/>
            <ac:spMk id="2" creationId="{559FA826-579F-BAC8-704D-F8859CC5DD0D}"/>
          </ac:spMkLst>
        </pc:spChg>
        <pc:spChg chg="del">
          <ac:chgData name="Thomas 'Tom' Martens" userId="35ccf0d4-9e71-4d15-bebb-7c78661c64b3" providerId="ADAL" clId="{059D1867-1168-BA4B-9A03-66BF6E4FD88D}" dt="2024-01-26T13:55:14.328" v="244" actId="478"/>
          <ac:spMkLst>
            <pc:docMk/>
            <pc:sldMk cId="2313380440" sldId="2147479147"/>
            <ac:spMk id="3" creationId="{0296F4BA-4F6C-FDDE-C7FA-7A8CD27A5924}"/>
          </ac:spMkLst>
        </pc:spChg>
        <pc:spChg chg="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5" creationId="{AB1F7B05-7B17-4D76-E080-B344183DC1EB}"/>
          </ac:spMkLst>
        </pc:spChg>
        <pc:spChg chg="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6" creationId="{55952248-59E8-69F6-547A-73D810DACB03}"/>
          </ac:spMkLst>
        </pc:spChg>
        <pc:spChg chg="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9" creationId="{09B14715-A5A9-ED32-01D6-186227E453F0}"/>
          </ac:spMkLst>
        </pc:spChg>
        <pc:spChg chg="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10" creationId="{F396B155-593A-5052-FEE8-B7DFE7327718}"/>
          </ac:spMkLst>
        </pc:spChg>
        <pc:spChg chg="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11" creationId="{362A974F-CDCD-2E6D-7967-148D037F9052}"/>
          </ac:spMkLst>
        </pc:spChg>
        <pc:spChg chg="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12" creationId="{F3A7D0D1-6D3F-F9AE-D1D3-B12F456F5522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16" creationId="{A87C2E7F-896F-1390-2789-D3D29E503216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17" creationId="{5E7A1F8C-C1F1-C507-60E5-19CFC91191FE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18" creationId="{039002F1-EDEC-CBAA-3534-242FCE019D57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19" creationId="{BE0B07B6-F1B0-F57A-A282-0A09CD0DA681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20" creationId="{7234A954-F0A4-465D-19A7-87A0B637FD28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21" creationId="{1D2E4946-9A00-6640-11E6-D2DEF84AE373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22" creationId="{F57CAB5A-DBEE-4B1D-493E-E0E094D349B1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23" creationId="{F96409F1-4C00-B3DB-ECD7-7EB7EA72AD3C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24" creationId="{00E791C1-3076-46B0-F096-07C5F089C593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30" creationId="{3E330EEB-096D-E508-4BC4-6D3C1288BE6D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31" creationId="{C8435816-6FFF-FF49-F18B-342AB50CDCBE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32" creationId="{0EE01937-D0E2-B334-EBD0-45BC402A4CFC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33" creationId="{831EC994-A8B3-F75B-7043-BE4290D5D383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34" creationId="{43129646-A5F0-7029-5FDD-43C11350BC24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36" creationId="{E8337EFD-4521-51E4-454E-B4D62A027191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37" creationId="{AD8BB45E-1DC6-85E4-12CD-909E54CFFC98}"/>
          </ac:spMkLst>
        </pc:spChg>
        <pc:spChg chg="add mod">
          <ac:chgData name="Thomas 'Tom' Martens" userId="35ccf0d4-9e71-4d15-bebb-7c78661c64b3" providerId="ADAL" clId="{059D1867-1168-BA4B-9A03-66BF6E4FD88D}" dt="2024-01-26T13:55:16.536" v="245"/>
          <ac:spMkLst>
            <pc:docMk/>
            <pc:sldMk cId="2313380440" sldId="2147479147"/>
            <ac:spMk id="39" creationId="{0F329642-C061-6205-11B2-FF664A8D8929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42" creationId="{27834EC6-708B-62A3-503B-7BB0788E3471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43" creationId="{3ED16609-A73E-21D6-985F-6BB975D24EFC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49" creationId="{1EBF65F5-7AC8-A670-6A2F-A5FB286160C4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50" creationId="{8F08883D-DA09-93C4-6375-D4748A4C6D5A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52" creationId="{38A593DD-4280-F90C-0883-15777EE5B2D7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53" creationId="{CCCE6399-DFE8-922E-AFB1-BFE18A05D858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54" creationId="{981560FA-67CC-3A48-7F6E-F13B638DA197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55" creationId="{4588D1CC-81A4-CDE3-CB43-58B8BA905E0B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56" creationId="{9E73BAC1-0C94-3DA8-E4D3-A4835D8BB799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57" creationId="{2E58820E-1CDD-2B8A-CE2D-CD77578B3F39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58" creationId="{7E054500-191C-AF41-5401-C17DF413228A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59" creationId="{45BEA01A-0610-A90F-9ADA-7D3567BCF059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60" creationId="{86B7E8F4-77E2-55D2-31CD-6323DC26467F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64" creationId="{B3D6F00F-F973-C200-1564-E7ABB4830F33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65" creationId="{BC508BBB-8FDC-D43D-17EC-2232D70A58AF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71" creationId="{3956342A-C52B-67C2-F355-1EF8049CAD6A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72" creationId="{61360F29-EBCB-65F2-8B2F-E8D04D7AF2E1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78" creationId="{3FC30268-D43E-D11C-5B7B-554EA28C43E5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79" creationId="{947E4A6B-B790-AAAA-FA13-62B51E5E03E2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85" creationId="{9CB115A2-2963-72A3-0359-E96A71191C5C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86" creationId="{E080028D-9346-33A1-3687-7CEF161D5DAC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04" creationId="{60A206BD-250E-29C2-5361-652E472F8E0F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05" creationId="{60B4E0FF-F1C3-1A11-76F4-109B4B9192EA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06" creationId="{93252E5C-3FD4-A64E-1B20-298D24AF1AE4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07" creationId="{A6BF5404-A6BC-C73E-86FB-78182F54E29E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08" creationId="{77F2FEF1-9F1D-CD21-7AA4-CD0EF93533C5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09" creationId="{2766EBBE-1AF0-3AC7-DDE4-0CA2B6ED8833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10" creationId="{B21BA78A-E39D-A027-CF49-74407210B3DE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11" creationId="{667610B1-F444-31F7-84BD-7A9B3CD85D6E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12" creationId="{486860C8-27FD-96F2-266E-3F2523C05C77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13" creationId="{4B2D5CDF-80C1-6AE0-4C2F-BAD287CC46FE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14" creationId="{1D1B7625-FB0F-8157-4EEB-78A1AFFA4CB8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15" creationId="{C20187CC-F696-DD59-82F6-0155724EDA4E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16" creationId="{8E66D3D5-68D2-D515-E0F7-FFE31BB22FF4}"/>
          </ac:spMkLst>
        </pc:spChg>
        <pc:spChg chg="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17" creationId="{CF942BCF-B177-5A06-9F7C-6B5B283A78B7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18" creationId="{593D604B-1F58-87E4-E5A4-68C294E7C9E2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19" creationId="{5DE96BE5-E066-51A9-F03F-9DA801B3C8B6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20" creationId="{58912E6D-5C8E-14AB-EDAF-54395AEF7901}"/>
          </ac:spMkLst>
        </pc:spChg>
        <pc:spChg chg="add mod">
          <ac:chgData name="Thomas 'Tom' Martens" userId="35ccf0d4-9e71-4d15-bebb-7c78661c64b3" providerId="ADAL" clId="{059D1867-1168-BA4B-9A03-66BF6E4FD88D}" dt="2024-01-26T13:55:40.594" v="246"/>
          <ac:spMkLst>
            <pc:docMk/>
            <pc:sldMk cId="2313380440" sldId="2147479147"/>
            <ac:spMk id="121" creationId="{8B5350BB-C0D3-116A-97CE-17F59D657ED6}"/>
          </ac:spMkLst>
        </pc:spChg>
        <pc:grpChg chg="add mod">
          <ac:chgData name="Thomas 'Tom' Martens" userId="35ccf0d4-9e71-4d15-bebb-7c78661c64b3" providerId="ADAL" clId="{059D1867-1168-BA4B-9A03-66BF6E4FD88D}" dt="2024-01-26T13:55:16.536" v="245"/>
          <ac:grpSpMkLst>
            <pc:docMk/>
            <pc:sldMk cId="2313380440" sldId="2147479147"/>
            <ac:grpSpMk id="4" creationId="{6F47BB2B-E900-63C2-701B-CF183E8BBF0C}"/>
          </ac:grpSpMkLst>
        </pc:grpChg>
        <pc:grpChg chg="add mod">
          <ac:chgData name="Thomas 'Tom' Martens" userId="35ccf0d4-9e71-4d15-bebb-7c78661c64b3" providerId="ADAL" clId="{059D1867-1168-BA4B-9A03-66BF6E4FD88D}" dt="2024-01-26T13:55:16.536" v="245"/>
          <ac:grpSpMkLst>
            <pc:docMk/>
            <pc:sldMk cId="2313380440" sldId="2147479147"/>
            <ac:grpSpMk id="8" creationId="{BF3BA28D-501D-5CD1-C6FB-1B14FE97E0DF}"/>
          </ac:grpSpMkLst>
        </pc:grpChg>
        <pc:grpChg chg="add 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41" creationId="{9967B181-266D-9997-A123-587DC70D9F2E}"/>
          </ac:grpSpMkLst>
        </pc:grpChg>
        <pc:grpChg chg="add 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61" creationId="{4CBCABAF-87A1-2852-B31F-134BC13E0465}"/>
          </ac:grpSpMkLst>
        </pc:grpChg>
        <pc:grpChg chg="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63" creationId="{844B6D45-C6CD-C2C4-C9EE-0A43439D1629}"/>
          </ac:grpSpMkLst>
        </pc:grpChg>
        <pc:grpChg chg="add 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68" creationId="{605B34F5-1E25-2EEF-34E4-E8B44DBF9D25}"/>
          </ac:grpSpMkLst>
        </pc:grpChg>
        <pc:grpChg chg="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70" creationId="{905F8F93-2FB2-5037-456E-8FFBD1A28431}"/>
          </ac:grpSpMkLst>
        </pc:grpChg>
        <pc:grpChg chg="add 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75" creationId="{959E2578-DEE8-2226-53FE-8733AF1A66D4}"/>
          </ac:grpSpMkLst>
        </pc:grpChg>
        <pc:grpChg chg="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77" creationId="{485F11BC-B78A-0086-348A-5CE5631EEBF0}"/>
          </ac:grpSpMkLst>
        </pc:grpChg>
        <pc:grpChg chg="add 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82" creationId="{9CFF9B89-82A4-19F9-DF46-8886863A8563}"/>
          </ac:grpSpMkLst>
        </pc:grpChg>
        <pc:grpChg chg="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83" creationId="{5EE2C25D-0B7D-A00D-DD35-DB2B9C6CE285}"/>
          </ac:grpSpMkLst>
        </pc:grpChg>
        <pc:grpChg chg="add 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89" creationId="{7531A989-4D35-AEDC-FC6E-E07BE1B7419C}"/>
          </ac:grpSpMkLst>
        </pc:grpChg>
        <pc:grpChg chg="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90" creationId="{9C62B903-48E9-B25D-EB98-F320C31403CF}"/>
          </ac:grpSpMkLst>
        </pc:grpChg>
        <pc:grpChg chg="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91" creationId="{401E6E3B-45EF-0D07-673A-92A5128BA2AF}"/>
          </ac:grpSpMkLst>
        </pc:grpChg>
        <pc:grpChg chg="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92" creationId="{A8445DDF-2285-2D6B-291C-C55BF0F4EFCA}"/>
          </ac:grpSpMkLst>
        </pc:grpChg>
        <pc:grpChg chg="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96" creationId="{F85611C2-5CBF-45C6-8562-733B8747F009}"/>
          </ac:grpSpMkLst>
        </pc:grpChg>
        <pc:grpChg chg="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98" creationId="{BB388BB9-37CB-B4C6-9950-7EA4E364E298}"/>
          </ac:grpSpMkLst>
        </pc:grpChg>
        <pc:grpChg chg="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100" creationId="{969BC631-2436-C5A9-936A-20AA2EB2944E}"/>
          </ac:grpSpMkLst>
        </pc:grpChg>
        <pc:grpChg chg="mod">
          <ac:chgData name="Thomas 'Tom' Martens" userId="35ccf0d4-9e71-4d15-bebb-7c78661c64b3" providerId="ADAL" clId="{059D1867-1168-BA4B-9A03-66BF6E4FD88D}" dt="2024-01-26T13:55:40.594" v="246"/>
          <ac:grpSpMkLst>
            <pc:docMk/>
            <pc:sldMk cId="2313380440" sldId="2147479147"/>
            <ac:grpSpMk id="102" creationId="{D5C38989-2A11-1B94-9444-82E6F0439C9F}"/>
          </ac:grpSpMkLst>
        </pc:grpChg>
        <pc:picChg chg="add mod">
          <ac:chgData name="Thomas 'Tom' Martens" userId="35ccf0d4-9e71-4d15-bebb-7c78661c64b3" providerId="ADAL" clId="{059D1867-1168-BA4B-9A03-66BF6E4FD88D}" dt="2024-01-26T13:55:16.536" v="245"/>
          <ac:picMkLst>
            <pc:docMk/>
            <pc:sldMk cId="2313380440" sldId="2147479147"/>
            <ac:picMk id="25" creationId="{5A596B8B-58CE-7A58-4851-4DDA465273B2}"/>
          </ac:picMkLst>
        </pc:picChg>
        <pc:picChg chg="add mod">
          <ac:chgData name="Thomas 'Tom' Martens" userId="35ccf0d4-9e71-4d15-bebb-7c78661c64b3" providerId="ADAL" clId="{059D1867-1168-BA4B-9A03-66BF6E4FD88D}" dt="2024-01-26T13:55:16.536" v="245"/>
          <ac:picMkLst>
            <pc:docMk/>
            <pc:sldMk cId="2313380440" sldId="2147479147"/>
            <ac:picMk id="26" creationId="{64F5C8AA-035E-FA14-FE0B-1571C458DDB7}"/>
          </ac:picMkLst>
        </pc:picChg>
        <pc:picChg chg="add mod">
          <ac:chgData name="Thomas 'Tom' Martens" userId="35ccf0d4-9e71-4d15-bebb-7c78661c64b3" providerId="ADAL" clId="{059D1867-1168-BA4B-9A03-66BF6E4FD88D}" dt="2024-01-26T13:55:16.536" v="245"/>
          <ac:picMkLst>
            <pc:docMk/>
            <pc:sldMk cId="2313380440" sldId="2147479147"/>
            <ac:picMk id="27" creationId="{72F9E678-21C6-C2DF-62C0-28CC096D02A5}"/>
          </ac:picMkLst>
        </pc:picChg>
        <pc:picChg chg="add mod">
          <ac:chgData name="Thomas 'Tom' Martens" userId="35ccf0d4-9e71-4d15-bebb-7c78661c64b3" providerId="ADAL" clId="{059D1867-1168-BA4B-9A03-66BF6E4FD88D}" dt="2024-01-26T13:55:16.536" v="245"/>
          <ac:picMkLst>
            <pc:docMk/>
            <pc:sldMk cId="2313380440" sldId="2147479147"/>
            <ac:picMk id="28" creationId="{C4A1897D-12C0-187B-C93F-2D61D38894EB}"/>
          </ac:picMkLst>
        </pc:picChg>
        <pc:picChg chg="add mod">
          <ac:chgData name="Thomas 'Tom' Martens" userId="35ccf0d4-9e71-4d15-bebb-7c78661c64b3" providerId="ADAL" clId="{059D1867-1168-BA4B-9A03-66BF6E4FD88D}" dt="2024-01-26T13:55:16.536" v="245"/>
          <ac:picMkLst>
            <pc:docMk/>
            <pc:sldMk cId="2313380440" sldId="2147479147"/>
            <ac:picMk id="29" creationId="{48076106-063F-6D97-70F3-51487AA54751}"/>
          </ac:picMkLst>
        </pc:picChg>
        <pc:picChg chg="add mod">
          <ac:chgData name="Thomas 'Tom' Martens" userId="35ccf0d4-9e71-4d15-bebb-7c78661c64b3" providerId="ADAL" clId="{059D1867-1168-BA4B-9A03-66BF6E4FD88D}" dt="2024-01-26T13:55:16.536" v="245"/>
          <ac:picMkLst>
            <pc:docMk/>
            <pc:sldMk cId="2313380440" sldId="2147479147"/>
            <ac:picMk id="35" creationId="{F58BD43C-8FE8-877F-5EE0-2CCEE619FDFF}"/>
          </ac:picMkLst>
        </pc:picChg>
        <pc:picChg chg="add mod">
          <ac:chgData name="Thomas 'Tom' Martens" userId="35ccf0d4-9e71-4d15-bebb-7c78661c64b3" providerId="ADAL" clId="{059D1867-1168-BA4B-9A03-66BF6E4FD88D}" dt="2024-01-26T13:55:16.536" v="245"/>
          <ac:picMkLst>
            <pc:docMk/>
            <pc:sldMk cId="2313380440" sldId="2147479147"/>
            <ac:picMk id="38" creationId="{79539FEF-CB1B-09A7-4D9A-AD9DDC9F2C7F}"/>
          </ac:picMkLst>
        </pc:picChg>
        <pc:picChg chg="add mod">
          <ac:chgData name="Thomas 'Tom' Martens" userId="35ccf0d4-9e71-4d15-bebb-7c78661c64b3" providerId="ADAL" clId="{059D1867-1168-BA4B-9A03-66BF6E4FD88D}" dt="2024-01-26T13:55:16.536" v="245"/>
          <ac:picMkLst>
            <pc:docMk/>
            <pc:sldMk cId="2313380440" sldId="2147479147"/>
            <ac:picMk id="40" creationId="{4D636516-1172-7550-5070-BA12827A6264}"/>
          </ac:picMkLst>
        </pc:picChg>
        <pc:picChg chg="add mod">
          <ac:chgData name="Thomas 'Tom' Martens" userId="35ccf0d4-9e71-4d15-bebb-7c78661c64b3" providerId="ADAL" clId="{059D1867-1168-BA4B-9A03-66BF6E4FD88D}" dt="2024-01-26T13:55:40.594" v="246"/>
          <ac:picMkLst>
            <pc:docMk/>
            <pc:sldMk cId="2313380440" sldId="2147479147"/>
            <ac:picMk id="51" creationId="{1838B74B-A0FA-260D-5C23-84756CA848C3}"/>
          </ac:picMkLst>
        </pc:picChg>
        <pc:picChg chg="mod">
          <ac:chgData name="Thomas 'Tom' Martens" userId="35ccf0d4-9e71-4d15-bebb-7c78661c64b3" providerId="ADAL" clId="{059D1867-1168-BA4B-9A03-66BF6E4FD88D}" dt="2024-01-26T13:55:40.594" v="246"/>
          <ac:picMkLst>
            <pc:docMk/>
            <pc:sldMk cId="2313380440" sldId="2147479147"/>
            <ac:picMk id="93" creationId="{47AB5D69-D0E6-64CD-906A-82D9BCDD2D5D}"/>
          </ac:picMkLst>
        </pc:picChg>
        <pc:picChg chg="mod">
          <ac:chgData name="Thomas 'Tom' Martens" userId="35ccf0d4-9e71-4d15-bebb-7c78661c64b3" providerId="ADAL" clId="{059D1867-1168-BA4B-9A03-66BF6E4FD88D}" dt="2024-01-26T13:55:40.594" v="246"/>
          <ac:picMkLst>
            <pc:docMk/>
            <pc:sldMk cId="2313380440" sldId="2147479147"/>
            <ac:picMk id="94" creationId="{91113B44-05F2-D870-FACB-C9B778987A49}"/>
          </ac:picMkLst>
        </pc:picChg>
        <pc:picChg chg="mod">
          <ac:chgData name="Thomas 'Tom' Martens" userId="35ccf0d4-9e71-4d15-bebb-7c78661c64b3" providerId="ADAL" clId="{059D1867-1168-BA4B-9A03-66BF6E4FD88D}" dt="2024-01-26T13:55:40.594" v="246"/>
          <ac:picMkLst>
            <pc:docMk/>
            <pc:sldMk cId="2313380440" sldId="2147479147"/>
            <ac:picMk id="95" creationId="{3F05B953-37F6-1802-6D9E-6A37B252C747}"/>
          </ac:picMkLst>
        </pc:picChg>
        <pc:picChg chg="mod">
          <ac:chgData name="Thomas 'Tom' Martens" userId="35ccf0d4-9e71-4d15-bebb-7c78661c64b3" providerId="ADAL" clId="{059D1867-1168-BA4B-9A03-66BF6E4FD88D}" dt="2024-01-26T13:55:40.594" v="246"/>
          <ac:picMkLst>
            <pc:docMk/>
            <pc:sldMk cId="2313380440" sldId="2147479147"/>
            <ac:picMk id="97" creationId="{9C136D1D-6DD4-8A86-45D1-1CB0792E0409}"/>
          </ac:picMkLst>
        </pc:picChg>
        <pc:picChg chg="mod">
          <ac:chgData name="Thomas 'Tom' Martens" userId="35ccf0d4-9e71-4d15-bebb-7c78661c64b3" providerId="ADAL" clId="{059D1867-1168-BA4B-9A03-66BF6E4FD88D}" dt="2024-01-26T13:55:40.594" v="246"/>
          <ac:picMkLst>
            <pc:docMk/>
            <pc:sldMk cId="2313380440" sldId="2147479147"/>
            <ac:picMk id="99" creationId="{D802C148-AFDF-B004-7D4D-18C83AD8E68F}"/>
          </ac:picMkLst>
        </pc:picChg>
        <pc:picChg chg="mod">
          <ac:chgData name="Thomas 'Tom' Martens" userId="35ccf0d4-9e71-4d15-bebb-7c78661c64b3" providerId="ADAL" clId="{059D1867-1168-BA4B-9A03-66BF6E4FD88D}" dt="2024-01-26T13:55:40.594" v="246"/>
          <ac:picMkLst>
            <pc:docMk/>
            <pc:sldMk cId="2313380440" sldId="2147479147"/>
            <ac:picMk id="101" creationId="{27DB542A-AC5D-80DA-676D-F55DCF8D0B9D}"/>
          </ac:picMkLst>
        </pc:picChg>
        <pc:picChg chg="mod">
          <ac:chgData name="Thomas 'Tom' Martens" userId="35ccf0d4-9e71-4d15-bebb-7c78661c64b3" providerId="ADAL" clId="{059D1867-1168-BA4B-9A03-66BF6E4FD88D}" dt="2024-01-26T13:55:40.594" v="246"/>
          <ac:picMkLst>
            <pc:docMk/>
            <pc:sldMk cId="2313380440" sldId="2147479147"/>
            <ac:picMk id="103" creationId="{C6C1F9C1-9E0A-D354-67EC-3205454178E0}"/>
          </ac:picMkLst>
        </pc:picChg>
        <pc:cxnChg chg="add mod">
          <ac:chgData name="Thomas 'Tom' Martens" userId="35ccf0d4-9e71-4d15-bebb-7c78661c64b3" providerId="ADAL" clId="{059D1867-1168-BA4B-9A03-66BF6E4FD88D}" dt="2024-01-26T13:55:16.536" v="245"/>
          <ac:cxnSpMkLst>
            <pc:docMk/>
            <pc:sldMk cId="2313380440" sldId="2147479147"/>
            <ac:cxnSpMk id="7" creationId="{155929BE-C876-D015-46BF-8A0F2135D9B6}"/>
          </ac:cxnSpMkLst>
        </pc:cxnChg>
        <pc:cxnChg chg="mod">
          <ac:chgData name="Thomas 'Tom' Martens" userId="35ccf0d4-9e71-4d15-bebb-7c78661c64b3" providerId="ADAL" clId="{059D1867-1168-BA4B-9A03-66BF6E4FD88D}" dt="2024-01-26T13:55:16.536" v="245"/>
          <ac:cxnSpMkLst>
            <pc:docMk/>
            <pc:sldMk cId="2313380440" sldId="2147479147"/>
            <ac:cxnSpMk id="13" creationId="{62CD4C90-DD5C-9DAC-3E2C-3EFF5B5DFCD9}"/>
          </ac:cxnSpMkLst>
        </pc:cxnChg>
        <pc:cxnChg chg="mod">
          <ac:chgData name="Thomas 'Tom' Martens" userId="35ccf0d4-9e71-4d15-bebb-7c78661c64b3" providerId="ADAL" clId="{059D1867-1168-BA4B-9A03-66BF6E4FD88D}" dt="2024-01-26T13:55:16.536" v="245"/>
          <ac:cxnSpMkLst>
            <pc:docMk/>
            <pc:sldMk cId="2313380440" sldId="2147479147"/>
            <ac:cxnSpMk id="14" creationId="{A497EE0A-C02F-AD73-FCCE-F3AFF5D1F988}"/>
          </ac:cxnSpMkLst>
        </pc:cxnChg>
        <pc:cxnChg chg="mod">
          <ac:chgData name="Thomas 'Tom' Martens" userId="35ccf0d4-9e71-4d15-bebb-7c78661c64b3" providerId="ADAL" clId="{059D1867-1168-BA4B-9A03-66BF6E4FD88D}" dt="2024-01-26T13:55:16.536" v="245"/>
          <ac:cxnSpMkLst>
            <pc:docMk/>
            <pc:sldMk cId="2313380440" sldId="2147479147"/>
            <ac:cxnSpMk id="15" creationId="{D4D86360-D71C-8DB1-3333-42E05857A404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44" creationId="{70AE9AA2-DE18-96B4-475E-65DBBB35B4F7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45" creationId="{FDD94C30-770C-C877-AFE2-AD5D3654C977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46" creationId="{28CC40E9-391B-4ED9-9DF3-0B158192AE41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47" creationId="{F14F01EB-3057-BD4A-5FCF-C99D7F9496E7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48" creationId="{EB6F276B-EECA-2814-F8C1-98AB65F5C1D0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62" creationId="{A0DEB366-A865-1509-44F5-151044C8D750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66" creationId="{E74A3B93-0595-9831-7DD8-532D276A5278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67" creationId="{5F98DD6A-98C6-2937-E2E5-5F61F66AB4FF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69" creationId="{8A04A4A0-4B01-7F00-1FE5-4277AE4BBD19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73" creationId="{1CAE1C46-09FF-1E99-F8EF-549214FCEAAB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74" creationId="{88DAC9EB-4796-95BC-A643-E0AB0A8661CE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76" creationId="{91D4BD4D-428D-8AC5-E5EA-09EEBE9BB89A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80" creationId="{8BF0A406-3A30-DC1D-79D8-BD38304C11FA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81" creationId="{A0F1D4B5-573F-EF16-1EB1-EE22E4A56B45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84" creationId="{CE01DBAE-144C-36AB-796F-930040947FCE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87" creationId="{F2E9C9CC-D944-0E04-F0E3-C3ECF7D97AEB}"/>
          </ac:cxnSpMkLst>
        </pc:cxnChg>
        <pc:cxnChg chg="mod">
          <ac:chgData name="Thomas 'Tom' Martens" userId="35ccf0d4-9e71-4d15-bebb-7c78661c64b3" providerId="ADAL" clId="{059D1867-1168-BA4B-9A03-66BF6E4FD88D}" dt="2024-01-26T13:55:40.594" v="246"/>
          <ac:cxnSpMkLst>
            <pc:docMk/>
            <pc:sldMk cId="2313380440" sldId="2147479147"/>
            <ac:cxnSpMk id="88" creationId="{9053E33C-35BE-F826-ED01-DD13D6A4E420}"/>
          </ac:cxnSpMkLst>
        </pc:cxnChg>
      </pc:sldChg>
      <pc:sldChg chg="addSp delSp modSp add mod">
        <pc:chgData name="Thomas 'Tom' Martens" userId="35ccf0d4-9e71-4d15-bebb-7c78661c64b3" providerId="ADAL" clId="{059D1867-1168-BA4B-9A03-66BF6E4FD88D}" dt="2024-01-26T18:53:03.575" v="716" actId="1076"/>
        <pc:sldMkLst>
          <pc:docMk/>
          <pc:sldMk cId="2513606867" sldId="2147479148"/>
        </pc:sldMkLst>
        <pc:spChg chg="mod">
          <ac:chgData name="Thomas 'Tom' Martens" userId="35ccf0d4-9e71-4d15-bebb-7c78661c64b3" providerId="ADAL" clId="{059D1867-1168-BA4B-9A03-66BF6E4FD88D}" dt="2024-01-26T14:40:09.247" v="444"/>
          <ac:spMkLst>
            <pc:docMk/>
            <pc:sldMk cId="2513606867" sldId="2147479148"/>
            <ac:spMk id="3" creationId="{8DD77FEF-EAAA-43E1-1FAB-06F81E713006}"/>
          </ac:spMkLst>
        </pc:spChg>
        <pc:spChg chg="add del mod">
          <ac:chgData name="Thomas 'Tom' Martens" userId="35ccf0d4-9e71-4d15-bebb-7c78661c64b3" providerId="ADAL" clId="{059D1867-1168-BA4B-9A03-66BF6E4FD88D}" dt="2024-01-26T15:06:56.956" v="502" actId="1076"/>
          <ac:spMkLst>
            <pc:docMk/>
            <pc:sldMk cId="2513606867" sldId="2147479148"/>
            <ac:spMk id="14" creationId="{6C2BABA0-78F5-151F-D40C-0FE3AD1FC21F}"/>
          </ac:spMkLst>
        </pc:spChg>
        <pc:grpChg chg="add del mod">
          <ac:chgData name="Thomas 'Tom' Martens" userId="35ccf0d4-9e71-4d15-bebb-7c78661c64b3" providerId="ADAL" clId="{059D1867-1168-BA4B-9A03-66BF6E4FD88D}" dt="2024-01-26T14:41:27.799" v="452" actId="21"/>
          <ac:grpSpMkLst>
            <pc:docMk/>
            <pc:sldMk cId="2513606867" sldId="2147479148"/>
            <ac:grpSpMk id="2" creationId="{1DA5E31B-7DEB-56A8-A321-F0EDA80FC441}"/>
          </ac:grpSpMkLst>
        </pc:grpChg>
        <pc:grpChg chg="mod">
          <ac:chgData name="Thomas 'Tom' Martens" userId="35ccf0d4-9e71-4d15-bebb-7c78661c64b3" providerId="ADAL" clId="{059D1867-1168-BA4B-9A03-66BF6E4FD88D}" dt="2024-01-26T18:53:03.575" v="716" actId="1076"/>
          <ac:grpSpMkLst>
            <pc:docMk/>
            <pc:sldMk cId="2513606867" sldId="2147479148"/>
            <ac:grpSpMk id="7" creationId="{746286A5-F304-2A3D-C631-52BCB70B03B5}"/>
          </ac:grpSpMkLst>
        </pc:grpChg>
        <pc:picChg chg="mod">
          <ac:chgData name="Thomas 'Tom' Martens" userId="35ccf0d4-9e71-4d15-bebb-7c78661c64b3" providerId="ADAL" clId="{059D1867-1168-BA4B-9A03-66BF6E4FD88D}" dt="2024-01-26T14:40:09.247" v="444"/>
          <ac:picMkLst>
            <pc:docMk/>
            <pc:sldMk cId="2513606867" sldId="2147479148"/>
            <ac:picMk id="10" creationId="{50FE77DF-3CD5-109F-FC9F-601A7A65D4AB}"/>
          </ac:picMkLst>
        </pc:picChg>
        <pc:cxnChg chg="mod">
          <ac:chgData name="Thomas 'Tom' Martens" userId="35ccf0d4-9e71-4d15-bebb-7c78661c64b3" providerId="ADAL" clId="{059D1867-1168-BA4B-9A03-66BF6E4FD88D}" dt="2024-01-26T18:53:03.575" v="716" actId="1076"/>
          <ac:cxnSpMkLst>
            <pc:docMk/>
            <pc:sldMk cId="2513606867" sldId="2147479148"/>
            <ac:cxnSpMk id="11" creationId="{B8117167-DFCE-185A-15FB-70385058289A}"/>
          </ac:cxnSpMkLst>
        </pc:cxnChg>
        <pc:cxnChg chg="add del mod">
          <ac:chgData name="Thomas 'Tom' Martens" userId="35ccf0d4-9e71-4d15-bebb-7c78661c64b3" providerId="ADAL" clId="{059D1867-1168-BA4B-9A03-66BF6E4FD88D}" dt="2024-01-26T18:52:57.363" v="714" actId="478"/>
          <ac:cxnSpMkLst>
            <pc:docMk/>
            <pc:sldMk cId="2513606867" sldId="2147479148"/>
            <ac:cxnSpMk id="12" creationId="{0768EA30-456C-E543-F934-34B010B480C7}"/>
          </ac:cxnSpMkLst>
        </pc:cxnChg>
      </pc:sldChg>
      <pc:sldChg chg="addSp delSp modSp add mod">
        <pc:chgData name="Thomas 'Tom' Martens" userId="35ccf0d4-9e71-4d15-bebb-7c78661c64b3" providerId="ADAL" clId="{059D1867-1168-BA4B-9A03-66BF6E4FD88D}" dt="2024-01-27T10:17:34.172" v="1662" actId="20577"/>
        <pc:sldMkLst>
          <pc:docMk/>
          <pc:sldMk cId="915034417" sldId="2147479149"/>
        </pc:sldMkLst>
        <pc:spChg chg="mod topLvl">
          <ac:chgData name="Thomas 'Tom' Martens" userId="35ccf0d4-9e71-4d15-bebb-7c78661c64b3" providerId="ADAL" clId="{059D1867-1168-BA4B-9A03-66BF6E4FD88D}" dt="2024-01-26T14:43:38.053" v="457" actId="207"/>
          <ac:spMkLst>
            <pc:docMk/>
            <pc:sldMk cId="915034417" sldId="2147479149"/>
            <ac:spMk id="3" creationId="{5261206E-CDC2-6F9B-A104-02F9CA0CB659}"/>
          </ac:spMkLst>
        </pc:spChg>
        <pc:spChg chg="mod">
          <ac:chgData name="Thomas 'Tom' Martens" userId="35ccf0d4-9e71-4d15-bebb-7c78661c64b3" providerId="ADAL" clId="{059D1867-1168-BA4B-9A03-66BF6E4FD88D}" dt="2024-01-26T19:00:33.001" v="725" actId="1076"/>
          <ac:spMkLst>
            <pc:docMk/>
            <pc:sldMk cId="915034417" sldId="2147479149"/>
            <ac:spMk id="8" creationId="{DE4E6E86-9069-D00A-9D12-50C7D0F9FB11}"/>
          </ac:spMkLst>
        </pc:spChg>
        <pc:spChg chg="mod">
          <ac:chgData name="Thomas 'Tom' Martens" userId="35ccf0d4-9e71-4d15-bebb-7c78661c64b3" providerId="ADAL" clId="{059D1867-1168-BA4B-9A03-66BF6E4FD88D}" dt="2024-01-26T14:41:30.512" v="453"/>
          <ac:spMkLst>
            <pc:docMk/>
            <pc:sldMk cId="915034417" sldId="2147479149"/>
            <ac:spMk id="13" creationId="{37079853-D3E1-4653-3EFC-C792DF6DEA10}"/>
          </ac:spMkLst>
        </pc:spChg>
        <pc:spChg chg="del">
          <ac:chgData name="Thomas 'Tom' Martens" userId="35ccf0d4-9e71-4d15-bebb-7c78661c64b3" providerId="ADAL" clId="{059D1867-1168-BA4B-9A03-66BF6E4FD88D}" dt="2024-01-26T14:41:35.566" v="454" actId="478"/>
          <ac:spMkLst>
            <pc:docMk/>
            <pc:sldMk cId="915034417" sldId="2147479149"/>
            <ac:spMk id="14" creationId="{8D059599-1928-6AB3-B7E2-6BF13E21C752}"/>
          </ac:spMkLst>
        </pc:spChg>
        <pc:spChg chg="add mod">
          <ac:chgData name="Thomas 'Tom' Martens" userId="35ccf0d4-9e71-4d15-bebb-7c78661c64b3" providerId="ADAL" clId="{059D1867-1168-BA4B-9A03-66BF6E4FD88D}" dt="2024-01-27T10:17:34.172" v="1662" actId="20577"/>
          <ac:spMkLst>
            <pc:docMk/>
            <pc:sldMk cId="915034417" sldId="2147479149"/>
            <ac:spMk id="34" creationId="{06E6ED72-11CB-2470-50F4-18B895F2F1E2}"/>
          </ac:spMkLst>
        </pc:spChg>
        <pc:spChg chg="add del">
          <ac:chgData name="Thomas 'Tom' Martens" userId="35ccf0d4-9e71-4d15-bebb-7c78661c64b3" providerId="ADAL" clId="{059D1867-1168-BA4B-9A03-66BF6E4FD88D}" dt="2024-01-26T19:02:33.053" v="731" actId="478"/>
          <ac:spMkLst>
            <pc:docMk/>
            <pc:sldMk cId="915034417" sldId="2147479149"/>
            <ac:spMk id="38" creationId="{92075949-0A5B-7456-86D4-B4B86FC12E89}"/>
          </ac:spMkLst>
        </pc:spChg>
        <pc:grpChg chg="del">
          <ac:chgData name="Thomas 'Tom' Martens" userId="35ccf0d4-9e71-4d15-bebb-7c78661c64b3" providerId="ADAL" clId="{059D1867-1168-BA4B-9A03-66BF6E4FD88D}" dt="2024-01-26T14:43:26.009" v="455" actId="165"/>
          <ac:grpSpMkLst>
            <pc:docMk/>
            <pc:sldMk cId="915034417" sldId="2147479149"/>
            <ac:grpSpMk id="2" creationId="{C74EF92F-F18D-D06F-97ED-813C912ABAD6}"/>
          </ac:grpSpMkLst>
        </pc:grpChg>
        <pc:grpChg chg="add mod">
          <ac:chgData name="Thomas 'Tom' Martens" userId="35ccf0d4-9e71-4d15-bebb-7c78661c64b3" providerId="ADAL" clId="{059D1867-1168-BA4B-9A03-66BF6E4FD88D}" dt="2024-01-26T14:41:30.512" v="453"/>
          <ac:grpSpMkLst>
            <pc:docMk/>
            <pc:sldMk cId="915034417" sldId="2147479149"/>
            <ac:grpSpMk id="12" creationId="{E17274B5-3B31-29B4-5AC2-B0DBA3E7E7A4}"/>
          </ac:grpSpMkLst>
        </pc:grpChg>
        <pc:grpChg chg="add mod">
          <ac:chgData name="Thomas 'Tom' Martens" userId="35ccf0d4-9e71-4d15-bebb-7c78661c64b3" providerId="ADAL" clId="{059D1867-1168-BA4B-9A03-66BF6E4FD88D}" dt="2024-01-26T15:05:42.572" v="494" actId="1076"/>
          <ac:grpSpMkLst>
            <pc:docMk/>
            <pc:sldMk cId="915034417" sldId="2147479149"/>
            <ac:grpSpMk id="29" creationId="{6C94A7DA-7EE0-551F-FBA6-7808C8AE56EF}"/>
          </ac:grpSpMkLst>
        </pc:grpChg>
        <pc:picChg chg="del topLvl">
          <ac:chgData name="Thomas 'Tom' Martens" userId="35ccf0d4-9e71-4d15-bebb-7c78661c64b3" providerId="ADAL" clId="{059D1867-1168-BA4B-9A03-66BF6E4FD88D}" dt="2024-01-26T14:43:29.092" v="456" actId="478"/>
          <ac:picMkLst>
            <pc:docMk/>
            <pc:sldMk cId="915034417" sldId="2147479149"/>
            <ac:picMk id="10" creationId="{A0369BAE-AD48-C6F7-0BA6-59B2136B67BF}"/>
          </ac:picMkLst>
        </pc:picChg>
        <pc:picChg chg="mod">
          <ac:chgData name="Thomas 'Tom' Martens" userId="35ccf0d4-9e71-4d15-bebb-7c78661c64b3" providerId="ADAL" clId="{059D1867-1168-BA4B-9A03-66BF6E4FD88D}" dt="2024-01-26T14:41:30.512" v="453"/>
          <ac:picMkLst>
            <pc:docMk/>
            <pc:sldMk cId="915034417" sldId="2147479149"/>
            <ac:picMk id="15" creationId="{5BDC0814-AAFE-6EB2-B3CA-986E155FBE20}"/>
          </ac:picMkLst>
        </pc:picChg>
        <pc:picChg chg="add mod">
          <ac:chgData name="Thomas 'Tom' Martens" userId="35ccf0d4-9e71-4d15-bebb-7c78661c64b3" providerId="ADAL" clId="{059D1867-1168-BA4B-9A03-66BF6E4FD88D}" dt="2024-01-26T15:05:42.572" v="494" actId="1076"/>
          <ac:picMkLst>
            <pc:docMk/>
            <pc:sldMk cId="915034417" sldId="2147479149"/>
            <ac:picMk id="16" creationId="{B62337E2-A3CC-98AD-E6D3-0AAEF76A860A}"/>
          </ac:picMkLst>
        </pc:picChg>
        <pc:picChg chg="add del mod">
          <ac:chgData name="Thomas 'Tom' Martens" userId="35ccf0d4-9e71-4d15-bebb-7c78661c64b3" providerId="ADAL" clId="{059D1867-1168-BA4B-9A03-66BF6E4FD88D}" dt="2024-01-26T14:57:36.891" v="467" actId="478"/>
          <ac:picMkLst>
            <pc:docMk/>
            <pc:sldMk cId="915034417" sldId="2147479149"/>
            <ac:picMk id="18" creationId="{565E021F-A24E-DC69-EA39-4AD275D24E3C}"/>
          </ac:picMkLst>
        </pc:picChg>
        <pc:picChg chg="add del mod">
          <ac:chgData name="Thomas 'Tom' Martens" userId="35ccf0d4-9e71-4d15-bebb-7c78661c64b3" providerId="ADAL" clId="{059D1867-1168-BA4B-9A03-66BF6E4FD88D}" dt="2024-01-26T14:57:33.816" v="466" actId="478"/>
          <ac:picMkLst>
            <pc:docMk/>
            <pc:sldMk cId="915034417" sldId="2147479149"/>
            <ac:picMk id="20" creationId="{49F96C14-8188-7F60-C6CD-0A1221DE2A6E}"/>
          </ac:picMkLst>
        </pc:picChg>
        <pc:picChg chg="add del mod">
          <ac:chgData name="Thomas 'Tom' Martens" userId="35ccf0d4-9e71-4d15-bebb-7c78661c64b3" providerId="ADAL" clId="{059D1867-1168-BA4B-9A03-66BF6E4FD88D}" dt="2024-01-26T14:58:13.897" v="474" actId="478"/>
          <ac:picMkLst>
            <pc:docMk/>
            <pc:sldMk cId="915034417" sldId="2147479149"/>
            <ac:picMk id="22" creationId="{DA410763-EE3F-F156-1CA4-8EA524B6F520}"/>
          </ac:picMkLst>
        </pc:picChg>
        <pc:picChg chg="add del mod">
          <ac:chgData name="Thomas 'Tom' Martens" userId="35ccf0d4-9e71-4d15-bebb-7c78661c64b3" providerId="ADAL" clId="{059D1867-1168-BA4B-9A03-66BF6E4FD88D}" dt="2024-01-26T14:58:15.951" v="475" actId="478"/>
          <ac:picMkLst>
            <pc:docMk/>
            <pc:sldMk cId="915034417" sldId="2147479149"/>
            <ac:picMk id="24" creationId="{F692C05C-4443-2843-5E20-AF4A7AE214E4}"/>
          </ac:picMkLst>
        </pc:picChg>
        <pc:picChg chg="add del mod">
          <ac:chgData name="Thomas 'Tom' Martens" userId="35ccf0d4-9e71-4d15-bebb-7c78661c64b3" providerId="ADAL" clId="{059D1867-1168-BA4B-9A03-66BF6E4FD88D}" dt="2024-01-26T14:59:38.716" v="478" actId="478"/>
          <ac:picMkLst>
            <pc:docMk/>
            <pc:sldMk cId="915034417" sldId="2147479149"/>
            <ac:picMk id="26" creationId="{F8B9618E-D44D-7238-E037-26C280EEC9D8}"/>
          </ac:picMkLst>
        </pc:picChg>
        <pc:picChg chg="add del mod">
          <ac:chgData name="Thomas 'Tom' Martens" userId="35ccf0d4-9e71-4d15-bebb-7c78661c64b3" providerId="ADAL" clId="{059D1867-1168-BA4B-9A03-66BF6E4FD88D}" dt="2024-01-26T15:04:20.882" v="482" actId="478"/>
          <ac:picMkLst>
            <pc:docMk/>
            <pc:sldMk cId="915034417" sldId="2147479149"/>
            <ac:picMk id="27" creationId="{6ED7A3B1-064C-AA91-D1AC-5BA562B72828}"/>
          </ac:picMkLst>
        </pc:picChg>
        <pc:picChg chg="add del mod">
          <ac:chgData name="Thomas 'Tom' Martens" userId="35ccf0d4-9e71-4d15-bebb-7c78661c64b3" providerId="ADAL" clId="{059D1867-1168-BA4B-9A03-66BF6E4FD88D}" dt="2024-01-26T15:05:42.572" v="494" actId="1076"/>
          <ac:picMkLst>
            <pc:docMk/>
            <pc:sldMk cId="915034417" sldId="2147479149"/>
            <ac:picMk id="28" creationId="{613E0E0C-6841-4A5D-A95F-C209407625F2}"/>
          </ac:picMkLst>
        </pc:picChg>
        <pc:picChg chg="add mod">
          <ac:chgData name="Thomas 'Tom' Martens" userId="35ccf0d4-9e71-4d15-bebb-7c78661c64b3" providerId="ADAL" clId="{059D1867-1168-BA4B-9A03-66BF6E4FD88D}" dt="2024-01-26T15:10:34.283" v="626" actId="14100"/>
          <ac:picMkLst>
            <pc:docMk/>
            <pc:sldMk cId="915034417" sldId="2147479149"/>
            <ac:picMk id="35" creationId="{37AF53CD-1899-26A9-7117-7F8BD453CFBD}"/>
          </ac:picMkLst>
        </pc:picChg>
        <pc:picChg chg="add del mod">
          <ac:chgData name="Thomas 'Tom' Martens" userId="35ccf0d4-9e71-4d15-bebb-7c78661c64b3" providerId="ADAL" clId="{059D1867-1168-BA4B-9A03-66BF6E4FD88D}" dt="2024-01-26T19:02:33.053" v="731" actId="478"/>
          <ac:picMkLst>
            <pc:docMk/>
            <pc:sldMk cId="915034417" sldId="2147479149"/>
            <ac:picMk id="37" creationId="{56A71916-105F-2C09-D042-6E67AC2DC9BA}"/>
          </ac:picMkLst>
        </pc:picChg>
        <pc:picChg chg="add mod">
          <ac:chgData name="Thomas 'Tom' Martens" userId="35ccf0d4-9e71-4d15-bebb-7c78661c64b3" providerId="ADAL" clId="{059D1867-1168-BA4B-9A03-66BF6E4FD88D}" dt="2024-01-26T19:02:25.632" v="730" actId="1076"/>
          <ac:picMkLst>
            <pc:docMk/>
            <pc:sldMk cId="915034417" sldId="2147479149"/>
            <ac:picMk id="39" creationId="{95AD5284-7AF4-5EA2-121F-A0623210BC70}"/>
          </ac:picMkLst>
        </pc:picChg>
        <pc:cxnChg chg="add mod">
          <ac:chgData name="Thomas 'Tom' Martens" userId="35ccf0d4-9e71-4d15-bebb-7c78661c64b3" providerId="ADAL" clId="{059D1867-1168-BA4B-9A03-66BF6E4FD88D}" dt="2024-01-26T15:06:36.363" v="499" actId="692"/>
          <ac:cxnSpMkLst>
            <pc:docMk/>
            <pc:sldMk cId="915034417" sldId="2147479149"/>
            <ac:cxnSpMk id="30" creationId="{5D002FEC-2F9A-4CC3-1653-468390554705}"/>
          </ac:cxnSpMkLst>
        </pc:cxnChg>
      </pc:sldChg>
      <pc:sldChg chg="addSp delSp modSp add mod">
        <pc:chgData name="Thomas 'Tom' Martens" userId="35ccf0d4-9e71-4d15-bebb-7c78661c64b3" providerId="ADAL" clId="{059D1867-1168-BA4B-9A03-66BF6E4FD88D}" dt="2024-01-27T10:17:11.793" v="1661" actId="20577"/>
        <pc:sldMkLst>
          <pc:docMk/>
          <pc:sldMk cId="1145080895" sldId="2147479150"/>
        </pc:sldMkLst>
        <pc:spChg chg="mod">
          <ac:chgData name="Thomas 'Tom' Martens" userId="35ccf0d4-9e71-4d15-bebb-7c78661c64b3" providerId="ADAL" clId="{059D1867-1168-BA4B-9A03-66BF6E4FD88D}" dt="2024-01-27T10:17:11.793" v="1661" actId="20577"/>
          <ac:spMkLst>
            <pc:docMk/>
            <pc:sldMk cId="1145080895" sldId="2147479150"/>
            <ac:spMk id="34" creationId="{85A01430-7877-5A4B-BC46-82131CA77B56}"/>
          </ac:spMkLst>
        </pc:spChg>
        <pc:picChg chg="add mod">
          <ac:chgData name="Thomas 'Tom' Martens" userId="35ccf0d4-9e71-4d15-bebb-7c78661c64b3" providerId="ADAL" clId="{059D1867-1168-BA4B-9A03-66BF6E4FD88D}" dt="2024-01-26T19:02:49.069" v="732"/>
          <ac:picMkLst>
            <pc:docMk/>
            <pc:sldMk cId="1145080895" sldId="2147479150"/>
            <ac:picMk id="2" creationId="{B11DBCAE-FCCD-DD4C-2C01-C5E73FDE9367}"/>
          </ac:picMkLst>
        </pc:picChg>
        <pc:picChg chg="add mod">
          <ac:chgData name="Thomas 'Tom' Martens" userId="35ccf0d4-9e71-4d15-bebb-7c78661c64b3" providerId="ADAL" clId="{059D1867-1168-BA4B-9A03-66BF6E4FD88D}" dt="2024-01-26T19:03:11.865" v="734" actId="1076"/>
          <ac:picMkLst>
            <pc:docMk/>
            <pc:sldMk cId="1145080895" sldId="2147479150"/>
            <ac:picMk id="10" creationId="{4CC51EDA-232A-1699-9EA6-A34F41653DEF}"/>
          </ac:picMkLst>
        </pc:picChg>
        <pc:picChg chg="add del mod">
          <ac:chgData name="Thomas 'Tom' Martens" userId="35ccf0d4-9e71-4d15-bebb-7c78661c64b3" providerId="ADAL" clId="{059D1867-1168-BA4B-9A03-66BF6E4FD88D}" dt="2024-01-26T19:10:12.181" v="805" actId="478"/>
          <ac:picMkLst>
            <pc:docMk/>
            <pc:sldMk cId="1145080895" sldId="2147479150"/>
            <ac:picMk id="17" creationId="{09776466-03CA-02B3-6AEF-9C3CD29E8151}"/>
          </ac:picMkLst>
        </pc:picChg>
        <pc:picChg chg="add mod">
          <ac:chgData name="Thomas 'Tom' Martens" userId="35ccf0d4-9e71-4d15-bebb-7c78661c64b3" providerId="ADAL" clId="{059D1867-1168-BA4B-9A03-66BF6E4FD88D}" dt="2024-01-26T19:10:13.895" v="806"/>
          <ac:picMkLst>
            <pc:docMk/>
            <pc:sldMk cId="1145080895" sldId="2147479150"/>
            <ac:picMk id="19" creationId="{FA374871-328B-1FE4-0814-8A12FA0A3D8D}"/>
          </ac:picMkLst>
        </pc:picChg>
        <pc:cxnChg chg="mod">
          <ac:chgData name="Thomas 'Tom' Martens" userId="35ccf0d4-9e71-4d15-bebb-7c78661c64b3" providerId="ADAL" clId="{059D1867-1168-BA4B-9A03-66BF6E4FD88D}" dt="2024-01-26T19:09:16.555" v="782" actId="692"/>
          <ac:cxnSpMkLst>
            <pc:docMk/>
            <pc:sldMk cId="1145080895" sldId="2147479150"/>
            <ac:cxnSpMk id="30" creationId="{B831C680-85C7-0987-DE39-CC8969CFB5B8}"/>
          </ac:cxnSpMkLst>
        </pc:cxnChg>
      </pc:sldChg>
      <pc:sldChg chg="addSp delSp modSp add mod">
        <pc:chgData name="Thomas 'Tom' Martens" userId="35ccf0d4-9e71-4d15-bebb-7c78661c64b3" providerId="ADAL" clId="{059D1867-1168-BA4B-9A03-66BF6E4FD88D}" dt="2024-01-27T10:17:01.288" v="1660"/>
        <pc:sldMkLst>
          <pc:docMk/>
          <pc:sldMk cId="337985585" sldId="2147479151"/>
        </pc:sldMkLst>
        <pc:spChg chg="mod">
          <ac:chgData name="Thomas 'Tom' Martens" userId="35ccf0d4-9e71-4d15-bebb-7c78661c64b3" providerId="ADAL" clId="{059D1867-1168-BA4B-9A03-66BF6E4FD88D}" dt="2024-01-27T10:17:01.288" v="1660"/>
          <ac:spMkLst>
            <pc:docMk/>
            <pc:sldMk cId="337985585" sldId="2147479151"/>
            <ac:spMk id="34" creationId="{C6CEA5B3-1718-BE4F-3B55-0F99AD7DB798}"/>
          </ac:spMkLst>
        </pc:spChg>
        <pc:picChg chg="mod">
          <ac:chgData name="Thomas 'Tom' Martens" userId="35ccf0d4-9e71-4d15-bebb-7c78661c64b3" providerId="ADAL" clId="{059D1867-1168-BA4B-9A03-66BF6E4FD88D}" dt="2024-01-26T19:09:54.649" v="804" actId="1038"/>
          <ac:picMkLst>
            <pc:docMk/>
            <pc:sldMk cId="337985585" sldId="2147479151"/>
            <ac:picMk id="17" creationId="{589BDCFE-F4C1-7A4E-A513-9B52573CE7DE}"/>
          </ac:picMkLst>
        </pc:picChg>
        <pc:picChg chg="add del mod">
          <ac:chgData name="Thomas 'Tom' Martens" userId="35ccf0d4-9e71-4d15-bebb-7c78661c64b3" providerId="ADAL" clId="{059D1867-1168-BA4B-9A03-66BF6E4FD88D}" dt="2024-01-26T19:13:05.781" v="809" actId="478"/>
          <ac:picMkLst>
            <pc:docMk/>
            <pc:sldMk cId="337985585" sldId="2147479151"/>
            <ac:picMk id="20" creationId="{4CCC60FB-7DB1-FF5F-AFE4-069026047A00}"/>
          </ac:picMkLst>
        </pc:picChg>
        <pc:picChg chg="add mod">
          <ac:chgData name="Thomas 'Tom' Martens" userId="35ccf0d4-9e71-4d15-bebb-7c78661c64b3" providerId="ADAL" clId="{059D1867-1168-BA4B-9A03-66BF6E4FD88D}" dt="2024-01-26T19:13:22.373" v="810"/>
          <ac:picMkLst>
            <pc:docMk/>
            <pc:sldMk cId="337985585" sldId="2147479151"/>
            <ac:picMk id="21" creationId="{9119BC3A-2412-A888-D43C-B74CA975EA5B}"/>
          </ac:picMkLst>
        </pc:picChg>
        <pc:cxnChg chg="add mod">
          <ac:chgData name="Thomas 'Tom' Martens" userId="35ccf0d4-9e71-4d15-bebb-7c78661c64b3" providerId="ADAL" clId="{059D1867-1168-BA4B-9A03-66BF6E4FD88D}" dt="2024-01-26T19:09:54.649" v="804" actId="1038"/>
          <ac:cxnSpMkLst>
            <pc:docMk/>
            <pc:sldMk cId="337985585" sldId="2147479151"/>
            <ac:cxnSpMk id="14" creationId="{FDB4839F-BD91-FD64-1840-42826DDD558D}"/>
          </ac:cxnSpMkLst>
        </pc:cxnChg>
        <pc:cxnChg chg="mod">
          <ac:chgData name="Thomas 'Tom' Martens" userId="35ccf0d4-9e71-4d15-bebb-7c78661c64b3" providerId="ADAL" clId="{059D1867-1168-BA4B-9A03-66BF6E4FD88D}" dt="2024-01-26T19:09:54.649" v="804" actId="1038"/>
          <ac:cxnSpMkLst>
            <pc:docMk/>
            <pc:sldMk cId="337985585" sldId="2147479151"/>
            <ac:cxnSpMk id="30" creationId="{BD48120F-30DA-8ACC-2705-72790123982C}"/>
          </ac:cxnSpMkLst>
        </pc:cxnChg>
      </pc:sldChg>
      <pc:sldChg chg="addSp modSp new mod setBg modClrScheme setClrOvrMap chgLayout">
        <pc:chgData name="Thomas 'Tom' Martens" userId="35ccf0d4-9e71-4d15-bebb-7c78661c64b3" providerId="ADAL" clId="{059D1867-1168-BA4B-9A03-66BF6E4FD88D}" dt="2024-01-27T10:27:49.814" v="2007" actId="20577"/>
        <pc:sldMkLst>
          <pc:docMk/>
          <pc:sldMk cId="2847452468" sldId="2147479152"/>
        </pc:sldMkLst>
        <pc:spChg chg="mod ord">
          <ac:chgData name="Thomas 'Tom' Martens" userId="35ccf0d4-9e71-4d15-bebb-7c78661c64b3" providerId="ADAL" clId="{059D1867-1168-BA4B-9A03-66BF6E4FD88D}" dt="2024-01-27T10:27:49.814" v="2007" actId="20577"/>
          <ac:spMkLst>
            <pc:docMk/>
            <pc:sldMk cId="2847452468" sldId="2147479152"/>
            <ac:spMk id="2" creationId="{7560DB9B-DCC3-B47D-66BF-4F129104F85A}"/>
          </ac:spMkLst>
        </pc:spChg>
        <pc:spChg chg="add mod ord">
          <ac:chgData name="Thomas 'Tom' Martens" userId="35ccf0d4-9e71-4d15-bebb-7c78661c64b3" providerId="ADAL" clId="{059D1867-1168-BA4B-9A03-66BF6E4FD88D}" dt="2024-01-26T19:18:17.202" v="941" actId="26606"/>
          <ac:spMkLst>
            <pc:docMk/>
            <pc:sldMk cId="2847452468" sldId="2147479152"/>
            <ac:spMk id="3" creationId="{10F5566A-0733-294D-6DAD-50DA7C520897}"/>
          </ac:spMkLst>
        </pc:spChg>
        <pc:spChg chg="add">
          <ac:chgData name="Thomas 'Tom' Martens" userId="35ccf0d4-9e71-4d15-bebb-7c78661c64b3" providerId="ADAL" clId="{059D1867-1168-BA4B-9A03-66BF6E4FD88D}" dt="2024-01-26T19:18:17.202" v="941" actId="26606"/>
          <ac:spMkLst>
            <pc:docMk/>
            <pc:sldMk cId="2847452468" sldId="2147479152"/>
            <ac:spMk id="9" creationId="{F1ACBE00-0221-433D-8EA5-D9D7B45F35BE}"/>
          </ac:spMkLst>
        </pc:spChg>
        <pc:spChg chg="add">
          <ac:chgData name="Thomas 'Tom' Martens" userId="35ccf0d4-9e71-4d15-bebb-7c78661c64b3" providerId="ADAL" clId="{059D1867-1168-BA4B-9A03-66BF6E4FD88D}" dt="2024-01-26T19:18:17.202" v="941" actId="26606"/>
          <ac:spMkLst>
            <pc:docMk/>
            <pc:sldMk cId="2847452468" sldId="2147479152"/>
            <ac:spMk id="11" creationId="{EFB0C39A-F8CA-4A79-AFFC-E9780FB1991A}"/>
          </ac:spMkLst>
        </pc:spChg>
        <pc:picChg chg="add">
          <ac:chgData name="Thomas 'Tom' Martens" userId="35ccf0d4-9e71-4d15-bebb-7c78661c64b3" providerId="ADAL" clId="{059D1867-1168-BA4B-9A03-66BF6E4FD88D}" dt="2024-01-26T19:18:17.202" v="941" actId="26606"/>
          <ac:picMkLst>
            <pc:docMk/>
            <pc:sldMk cId="2847452468" sldId="2147479152"/>
            <ac:picMk id="5" creationId="{C3B38E2E-F0EB-2F5C-95EE-058B5FE029F4}"/>
          </ac:picMkLst>
        </pc:picChg>
      </pc:sldChg>
      <pc:sldChg chg="add">
        <pc:chgData name="Thomas 'Tom' Martens" userId="35ccf0d4-9e71-4d15-bebb-7c78661c64b3" providerId="ADAL" clId="{059D1867-1168-BA4B-9A03-66BF6E4FD88D}" dt="2024-01-26T19:19:03.990" v="951"/>
        <pc:sldMkLst>
          <pc:docMk/>
          <pc:sldMk cId="3816934556" sldId="2147479153"/>
        </pc:sldMkLst>
      </pc:sldChg>
      <pc:sldChg chg="modSp add mod ord">
        <pc:chgData name="Thomas 'Tom' Martens" userId="35ccf0d4-9e71-4d15-bebb-7c78661c64b3" providerId="ADAL" clId="{059D1867-1168-BA4B-9A03-66BF6E4FD88D}" dt="2024-01-26T19:32:10.924" v="1137" actId="20578"/>
        <pc:sldMkLst>
          <pc:docMk/>
          <pc:sldMk cId="1112391111" sldId="2147479154"/>
        </pc:sldMkLst>
        <pc:spChg chg="mod">
          <ac:chgData name="Thomas 'Tom' Martens" userId="35ccf0d4-9e71-4d15-bebb-7c78661c64b3" providerId="ADAL" clId="{059D1867-1168-BA4B-9A03-66BF6E4FD88D}" dt="2024-01-26T19:29:07.681" v="1068" actId="27636"/>
          <ac:spMkLst>
            <pc:docMk/>
            <pc:sldMk cId="1112391111" sldId="2147479154"/>
            <ac:spMk id="2" creationId="{D2B8AF09-ADD1-9E60-14E2-EAF86A4ED9FA}"/>
          </ac:spMkLst>
        </pc:spChg>
      </pc:sldChg>
      <pc:sldChg chg="addSp delSp modSp new mod setBg modClrScheme setClrOvrMap chgLayout">
        <pc:chgData name="Thomas 'Tom' Martens" userId="35ccf0d4-9e71-4d15-bebb-7c78661c64b3" providerId="ADAL" clId="{059D1867-1168-BA4B-9A03-66BF6E4FD88D}" dt="2024-01-26T19:31:11.268" v="1136" actId="26606"/>
        <pc:sldMkLst>
          <pc:docMk/>
          <pc:sldMk cId="3409457896" sldId="2147479155"/>
        </pc:sldMkLst>
        <pc:spChg chg="mod ord">
          <ac:chgData name="Thomas 'Tom' Martens" userId="35ccf0d4-9e71-4d15-bebb-7c78661c64b3" providerId="ADAL" clId="{059D1867-1168-BA4B-9A03-66BF6E4FD88D}" dt="2024-01-26T19:31:11.268" v="1136" actId="26606"/>
          <ac:spMkLst>
            <pc:docMk/>
            <pc:sldMk cId="3409457896" sldId="2147479155"/>
            <ac:spMk id="2" creationId="{ACEA20A5-3086-99BA-0466-680A5AF06DCC}"/>
          </ac:spMkLst>
        </pc:spChg>
        <pc:spChg chg="del mod">
          <ac:chgData name="Thomas 'Tom' Martens" userId="35ccf0d4-9e71-4d15-bebb-7c78661c64b3" providerId="ADAL" clId="{059D1867-1168-BA4B-9A03-66BF6E4FD88D}" dt="2024-01-26T19:30:33.247" v="1134" actId="478"/>
          <ac:spMkLst>
            <pc:docMk/>
            <pc:sldMk cId="3409457896" sldId="2147479155"/>
            <ac:spMk id="3" creationId="{B0ADE190-D4BF-26DF-6530-B7845726F812}"/>
          </ac:spMkLst>
        </pc:spChg>
        <pc:spChg chg="add mod ord">
          <ac:chgData name="Thomas 'Tom' Martens" userId="35ccf0d4-9e71-4d15-bebb-7c78661c64b3" providerId="ADAL" clId="{059D1867-1168-BA4B-9A03-66BF6E4FD88D}" dt="2024-01-26T19:31:11.268" v="1136" actId="26606"/>
          <ac:spMkLst>
            <pc:docMk/>
            <pc:sldMk cId="3409457896" sldId="2147479155"/>
            <ac:spMk id="4" creationId="{C67AD1CF-D3A0-227E-7299-87E7DB79F50B}"/>
          </ac:spMkLst>
        </pc:spChg>
        <pc:spChg chg="add">
          <ac:chgData name="Thomas 'Tom' Martens" userId="35ccf0d4-9e71-4d15-bebb-7c78661c64b3" providerId="ADAL" clId="{059D1867-1168-BA4B-9A03-66BF6E4FD88D}" dt="2024-01-26T19:31:11.268" v="1136" actId="26606"/>
          <ac:spMkLst>
            <pc:docMk/>
            <pc:sldMk cId="3409457896" sldId="2147479155"/>
            <ac:spMk id="10" creationId="{F1ACBE00-0221-433D-8EA5-D9D7B45F35BE}"/>
          </ac:spMkLst>
        </pc:spChg>
        <pc:spChg chg="add">
          <ac:chgData name="Thomas 'Tom' Martens" userId="35ccf0d4-9e71-4d15-bebb-7c78661c64b3" providerId="ADAL" clId="{059D1867-1168-BA4B-9A03-66BF6E4FD88D}" dt="2024-01-26T19:31:11.268" v="1136" actId="26606"/>
          <ac:spMkLst>
            <pc:docMk/>
            <pc:sldMk cId="3409457896" sldId="2147479155"/>
            <ac:spMk id="12" creationId="{EFB0C39A-F8CA-4A79-AFFC-E9780FB1991A}"/>
          </ac:spMkLst>
        </pc:spChg>
        <pc:picChg chg="add">
          <ac:chgData name="Thomas 'Tom' Martens" userId="35ccf0d4-9e71-4d15-bebb-7c78661c64b3" providerId="ADAL" clId="{059D1867-1168-BA4B-9A03-66BF6E4FD88D}" dt="2024-01-26T19:31:11.268" v="1136" actId="26606"/>
          <ac:picMkLst>
            <pc:docMk/>
            <pc:sldMk cId="3409457896" sldId="2147479155"/>
            <ac:picMk id="6" creationId="{96EFBD00-2806-8088-3B1C-BEC84D9A4F23}"/>
          </ac:picMkLst>
        </pc:picChg>
      </pc:sldChg>
      <pc:sldChg chg="add del">
        <pc:chgData name="Thomas 'Tom' Martens" userId="35ccf0d4-9e71-4d15-bebb-7c78661c64b3" providerId="ADAL" clId="{059D1867-1168-BA4B-9A03-66BF6E4FD88D}" dt="2024-01-26T19:33:49.387" v="1165" actId="2696"/>
        <pc:sldMkLst>
          <pc:docMk/>
          <pc:sldMk cId="1568541397" sldId="2147479156"/>
        </pc:sldMkLst>
      </pc:sldChg>
      <pc:sldChg chg="addSp delSp modSp add mod setBg setClrOvrMap">
        <pc:chgData name="Thomas 'Tom' Martens" userId="35ccf0d4-9e71-4d15-bebb-7c78661c64b3" providerId="ADAL" clId="{059D1867-1168-BA4B-9A03-66BF6E4FD88D}" dt="2024-01-26T19:38:01.214" v="1230" actId="255"/>
        <pc:sldMkLst>
          <pc:docMk/>
          <pc:sldMk cId="302032260" sldId="2147479157"/>
        </pc:sldMkLst>
        <pc:spChg chg="mod">
          <ac:chgData name="Thomas 'Tom' Martens" userId="35ccf0d4-9e71-4d15-bebb-7c78661c64b3" providerId="ADAL" clId="{059D1867-1168-BA4B-9A03-66BF6E4FD88D}" dt="2024-01-26T19:38:01.214" v="1230" actId="255"/>
          <ac:spMkLst>
            <pc:docMk/>
            <pc:sldMk cId="302032260" sldId="2147479157"/>
            <ac:spMk id="2" creationId="{115C5700-CBC7-A8D2-AA4C-718D1CEF1440}"/>
          </ac:spMkLst>
        </pc:spChg>
        <pc:spChg chg="mod">
          <ac:chgData name="Thomas 'Tom' Martens" userId="35ccf0d4-9e71-4d15-bebb-7c78661c64b3" providerId="ADAL" clId="{059D1867-1168-BA4B-9A03-66BF6E4FD88D}" dt="2024-01-26T19:37:47.181" v="1229" actId="26606"/>
          <ac:spMkLst>
            <pc:docMk/>
            <pc:sldMk cId="302032260" sldId="2147479157"/>
            <ac:spMk id="4" creationId="{FE8592A6-0A8A-D6E3-3DDC-2E2FC5503ED2}"/>
          </ac:spMkLst>
        </pc:spChg>
        <pc:spChg chg="add del">
          <ac:chgData name="Thomas 'Tom' Martens" userId="35ccf0d4-9e71-4d15-bebb-7c78661c64b3" providerId="ADAL" clId="{059D1867-1168-BA4B-9A03-66BF6E4FD88D}" dt="2024-01-26T19:37:47.181" v="1229" actId="26606"/>
          <ac:spMkLst>
            <pc:docMk/>
            <pc:sldMk cId="302032260" sldId="2147479157"/>
            <ac:spMk id="10" creationId="{2A0A7F18-71D7-7A2F-92FB-7FBC21869597}"/>
          </ac:spMkLst>
        </pc:spChg>
        <pc:spChg chg="add del">
          <ac:chgData name="Thomas 'Tom' Martens" userId="35ccf0d4-9e71-4d15-bebb-7c78661c64b3" providerId="ADAL" clId="{059D1867-1168-BA4B-9A03-66BF6E4FD88D}" dt="2024-01-26T19:37:47.181" v="1229" actId="26606"/>
          <ac:spMkLst>
            <pc:docMk/>
            <pc:sldMk cId="302032260" sldId="2147479157"/>
            <ac:spMk id="12" creationId="{6DB28F88-5D49-3FA6-CFAA-2E8E5032405C}"/>
          </ac:spMkLst>
        </pc:spChg>
        <pc:spChg chg="add del">
          <ac:chgData name="Thomas 'Tom' Martens" userId="35ccf0d4-9e71-4d15-bebb-7c78661c64b3" providerId="ADAL" clId="{059D1867-1168-BA4B-9A03-66BF6E4FD88D}" dt="2024-01-26T19:37:38.313" v="1226" actId="26606"/>
          <ac:spMkLst>
            <pc:docMk/>
            <pc:sldMk cId="302032260" sldId="2147479157"/>
            <ac:spMk id="18" creationId="{C75470D1-A9BC-450A-94B8-E09E222C0CFB}"/>
          </ac:spMkLst>
        </pc:spChg>
        <pc:spChg chg="add del">
          <ac:chgData name="Thomas 'Tom' Martens" userId="35ccf0d4-9e71-4d15-bebb-7c78661c64b3" providerId="ADAL" clId="{059D1867-1168-BA4B-9A03-66BF6E4FD88D}" dt="2024-01-26T19:37:38.313" v="1226" actId="26606"/>
          <ac:spMkLst>
            <pc:docMk/>
            <pc:sldMk cId="302032260" sldId="2147479157"/>
            <ac:spMk id="20" creationId="{942E14E0-E6CB-444C-97C0-D67DA9F4D07E}"/>
          </ac:spMkLst>
        </pc:spChg>
        <pc:spChg chg="add del">
          <ac:chgData name="Thomas 'Tom' Martens" userId="35ccf0d4-9e71-4d15-bebb-7c78661c64b3" providerId="ADAL" clId="{059D1867-1168-BA4B-9A03-66BF6E4FD88D}" dt="2024-01-26T19:37:38.313" v="1226" actId="26606"/>
          <ac:spMkLst>
            <pc:docMk/>
            <pc:sldMk cId="302032260" sldId="2147479157"/>
            <ac:spMk id="22" creationId="{B37D29E2-7609-4210-93A1-BFB7944C0FD8}"/>
          </ac:spMkLst>
        </pc:spChg>
        <pc:spChg chg="add del">
          <ac:chgData name="Thomas 'Tom' Martens" userId="35ccf0d4-9e71-4d15-bebb-7c78661c64b3" providerId="ADAL" clId="{059D1867-1168-BA4B-9A03-66BF6E4FD88D}" dt="2024-01-26T19:37:38.313" v="1226" actId="26606"/>
          <ac:spMkLst>
            <pc:docMk/>
            <pc:sldMk cId="302032260" sldId="2147479157"/>
            <ac:spMk id="24" creationId="{363B6ECA-5FD8-454D-ABC3-C4ACC15AF971}"/>
          </ac:spMkLst>
        </pc:spChg>
        <pc:spChg chg="add del">
          <ac:chgData name="Thomas 'Tom' Martens" userId="35ccf0d4-9e71-4d15-bebb-7c78661c64b3" providerId="ADAL" clId="{059D1867-1168-BA4B-9A03-66BF6E4FD88D}" dt="2024-01-26T19:37:47.168" v="1228" actId="26606"/>
          <ac:spMkLst>
            <pc:docMk/>
            <pc:sldMk cId="302032260" sldId="2147479157"/>
            <ac:spMk id="28" creationId="{F1ACBE00-0221-433D-8EA5-D9D7B45F35BE}"/>
          </ac:spMkLst>
        </pc:spChg>
        <pc:spChg chg="add del">
          <ac:chgData name="Thomas 'Tom' Martens" userId="35ccf0d4-9e71-4d15-bebb-7c78661c64b3" providerId="ADAL" clId="{059D1867-1168-BA4B-9A03-66BF6E4FD88D}" dt="2024-01-26T19:37:47.168" v="1228" actId="26606"/>
          <ac:spMkLst>
            <pc:docMk/>
            <pc:sldMk cId="302032260" sldId="2147479157"/>
            <ac:spMk id="29" creationId="{CC616EB3-9310-4169-BA8E-67FFFB760BA1}"/>
          </ac:spMkLst>
        </pc:spChg>
        <pc:spChg chg="add del">
          <ac:chgData name="Thomas 'Tom' Martens" userId="35ccf0d4-9e71-4d15-bebb-7c78661c64b3" providerId="ADAL" clId="{059D1867-1168-BA4B-9A03-66BF6E4FD88D}" dt="2024-01-26T19:37:47.168" v="1228" actId="26606"/>
          <ac:spMkLst>
            <pc:docMk/>
            <pc:sldMk cId="302032260" sldId="2147479157"/>
            <ac:spMk id="31" creationId="{BCA813C4-DA78-42A6-8328-4AEF7653652C}"/>
          </ac:spMkLst>
        </pc:spChg>
        <pc:spChg chg="add">
          <ac:chgData name="Thomas 'Tom' Martens" userId="35ccf0d4-9e71-4d15-bebb-7c78661c64b3" providerId="ADAL" clId="{059D1867-1168-BA4B-9A03-66BF6E4FD88D}" dt="2024-01-26T19:37:47.181" v="1229" actId="26606"/>
          <ac:spMkLst>
            <pc:docMk/>
            <pc:sldMk cId="302032260" sldId="2147479157"/>
            <ac:spMk id="33" creationId="{F1ACBE00-0221-433D-8EA5-D9D7B45F35BE}"/>
          </ac:spMkLst>
        </pc:spChg>
        <pc:spChg chg="add">
          <ac:chgData name="Thomas 'Tom' Martens" userId="35ccf0d4-9e71-4d15-bebb-7c78661c64b3" providerId="ADAL" clId="{059D1867-1168-BA4B-9A03-66BF6E4FD88D}" dt="2024-01-26T19:37:47.181" v="1229" actId="26606"/>
          <ac:spMkLst>
            <pc:docMk/>
            <pc:sldMk cId="302032260" sldId="2147479157"/>
            <ac:spMk id="34" creationId="{EFB0C39A-F8CA-4A79-AFFC-E9780FB1991A}"/>
          </ac:spMkLst>
        </pc:spChg>
        <pc:spChg chg="add">
          <ac:chgData name="Thomas 'Tom' Martens" userId="35ccf0d4-9e71-4d15-bebb-7c78661c64b3" providerId="ADAL" clId="{059D1867-1168-BA4B-9A03-66BF6E4FD88D}" dt="2024-01-26T19:37:47.181" v="1229" actId="26606"/>
          <ac:spMkLst>
            <pc:docMk/>
            <pc:sldMk cId="302032260" sldId="2147479157"/>
            <ac:spMk id="36" creationId="{948C6639-F651-4D15-A695-E9D03BB2AEDE}"/>
          </ac:spMkLst>
        </pc:spChg>
        <pc:picChg chg="del">
          <ac:chgData name="Thomas 'Tom' Martens" userId="35ccf0d4-9e71-4d15-bebb-7c78661c64b3" providerId="ADAL" clId="{059D1867-1168-BA4B-9A03-66BF6E4FD88D}" dt="2024-01-26T19:37:02.344" v="1224" actId="478"/>
          <ac:picMkLst>
            <pc:docMk/>
            <pc:sldMk cId="302032260" sldId="2147479157"/>
            <ac:picMk id="6" creationId="{41E2442F-C0C9-3834-3433-141067F7BC5A}"/>
          </ac:picMkLst>
        </pc:picChg>
        <pc:picChg chg="add del">
          <ac:chgData name="Thomas 'Tom' Martens" userId="35ccf0d4-9e71-4d15-bebb-7c78661c64b3" providerId="ADAL" clId="{059D1867-1168-BA4B-9A03-66BF6E4FD88D}" dt="2024-01-26T19:37:38.313" v="1226" actId="26606"/>
          <ac:picMkLst>
            <pc:docMk/>
            <pc:sldMk cId="302032260" sldId="2147479157"/>
            <ac:picMk id="14" creationId="{9BB71A85-44A2-5963-4279-B270BEACD5D2}"/>
          </ac:picMkLst>
        </pc:picChg>
        <pc:picChg chg="add del">
          <ac:chgData name="Thomas 'Tom' Martens" userId="35ccf0d4-9e71-4d15-bebb-7c78661c64b3" providerId="ADAL" clId="{059D1867-1168-BA4B-9A03-66BF6E4FD88D}" dt="2024-01-26T19:37:47.168" v="1228" actId="26606"/>
          <ac:picMkLst>
            <pc:docMk/>
            <pc:sldMk cId="302032260" sldId="2147479157"/>
            <ac:picMk id="30" creationId="{4294ECE5-0C4C-702B-B3FD-CF6F58E7B328}"/>
          </ac:picMkLst>
        </pc:picChg>
        <pc:picChg chg="add">
          <ac:chgData name="Thomas 'Tom' Martens" userId="35ccf0d4-9e71-4d15-bebb-7c78661c64b3" providerId="ADAL" clId="{059D1867-1168-BA4B-9A03-66BF6E4FD88D}" dt="2024-01-26T19:37:47.181" v="1229" actId="26606"/>
          <ac:picMkLst>
            <pc:docMk/>
            <pc:sldMk cId="302032260" sldId="2147479157"/>
            <ac:picMk id="35" creationId="{EBCDAC87-A14C-B547-A4F1-E538E5D581EB}"/>
          </ac:picMkLst>
        </pc:picChg>
        <pc:cxnChg chg="add del">
          <ac:chgData name="Thomas 'Tom' Martens" userId="35ccf0d4-9e71-4d15-bebb-7c78661c64b3" providerId="ADAL" clId="{059D1867-1168-BA4B-9A03-66BF6E4FD88D}" dt="2024-01-26T19:37:38.313" v="1226" actId="26606"/>
          <ac:cxnSpMkLst>
            <pc:docMk/>
            <pc:sldMk cId="302032260" sldId="2147479157"/>
            <ac:cxnSpMk id="26" creationId="{0887B8F6-F933-4DC0-BBB7-EE99DB8AA4B7}"/>
          </ac:cxnSpMkLst>
        </pc:cxnChg>
      </pc:sldChg>
      <pc:sldChg chg="new del">
        <pc:chgData name="Thomas 'Tom' Martens" userId="35ccf0d4-9e71-4d15-bebb-7c78661c64b3" providerId="ADAL" clId="{059D1867-1168-BA4B-9A03-66BF6E4FD88D}" dt="2024-01-27T07:16:30.090" v="1516" actId="2696"/>
        <pc:sldMkLst>
          <pc:docMk/>
          <pc:sldMk cId="2612148260" sldId="2147479158"/>
        </pc:sldMkLst>
      </pc:sldChg>
      <pc:sldChg chg="new del">
        <pc:chgData name="Thomas 'Tom' Martens" userId="35ccf0d4-9e71-4d15-bebb-7c78661c64b3" providerId="ADAL" clId="{059D1867-1168-BA4B-9A03-66BF6E4FD88D}" dt="2024-01-27T06:37:29.479" v="1233" actId="2696"/>
        <pc:sldMkLst>
          <pc:docMk/>
          <pc:sldMk cId="710349069" sldId="2147479159"/>
        </pc:sldMkLst>
      </pc:sldChg>
      <pc:sldChg chg="addSp delSp modSp add mod ord modAnim">
        <pc:chgData name="Thomas 'Tom' Martens" userId="35ccf0d4-9e71-4d15-bebb-7c78661c64b3" providerId="ADAL" clId="{059D1867-1168-BA4B-9A03-66BF6E4FD88D}" dt="2024-01-27T13:58:44.781" v="2094" actId="20577"/>
        <pc:sldMkLst>
          <pc:docMk/>
          <pc:sldMk cId="1145301195" sldId="2147479159"/>
        </pc:sldMkLst>
        <pc:spChg chg="mod">
          <ac:chgData name="Thomas 'Tom' Martens" userId="35ccf0d4-9e71-4d15-bebb-7c78661c64b3" providerId="ADAL" clId="{059D1867-1168-BA4B-9A03-66BF6E4FD88D}" dt="2024-01-27T07:13:07.450" v="1509" actId="20577"/>
          <ac:spMkLst>
            <pc:docMk/>
            <pc:sldMk cId="1145301195" sldId="2147479159"/>
            <ac:spMk id="6" creationId="{5C7B17CA-68AB-9BB0-E8C0-3C3D33CBC132}"/>
          </ac:spMkLst>
        </pc:spChg>
        <pc:spChg chg="add mod">
          <ac:chgData name="Thomas 'Tom' Martens" userId="35ccf0d4-9e71-4d15-bebb-7c78661c64b3" providerId="ADAL" clId="{059D1867-1168-BA4B-9A03-66BF6E4FD88D}" dt="2024-01-27T10:23:37.007" v="1733" actId="1076"/>
          <ac:spMkLst>
            <pc:docMk/>
            <pc:sldMk cId="1145301195" sldId="2147479159"/>
            <ac:spMk id="7" creationId="{7AA0580E-5E5B-FCC7-EA05-4FEC4637DF3B}"/>
          </ac:spMkLst>
        </pc:spChg>
        <pc:spChg chg="add mod">
          <ac:chgData name="Thomas 'Tom' Martens" userId="35ccf0d4-9e71-4d15-bebb-7c78661c64b3" providerId="ADAL" clId="{059D1867-1168-BA4B-9A03-66BF6E4FD88D}" dt="2024-01-27T06:45:05.328" v="1284" actId="1076"/>
          <ac:spMkLst>
            <pc:docMk/>
            <pc:sldMk cId="1145301195" sldId="2147479159"/>
            <ac:spMk id="10" creationId="{879FD515-88A2-8F28-2595-36415A273E97}"/>
          </ac:spMkLst>
        </pc:spChg>
        <pc:spChg chg="add mod">
          <ac:chgData name="Thomas 'Tom' Martens" userId="35ccf0d4-9e71-4d15-bebb-7c78661c64b3" providerId="ADAL" clId="{059D1867-1168-BA4B-9A03-66BF6E4FD88D}" dt="2024-01-27T07:08:52.904" v="1408" actId="1076"/>
          <ac:spMkLst>
            <pc:docMk/>
            <pc:sldMk cId="1145301195" sldId="2147479159"/>
            <ac:spMk id="11" creationId="{1844FC09-E414-BA33-0676-B440B1D724F2}"/>
          </ac:spMkLst>
        </pc:spChg>
        <pc:spChg chg="add mod">
          <ac:chgData name="Thomas 'Tom' Martens" userId="35ccf0d4-9e71-4d15-bebb-7c78661c64b3" providerId="ADAL" clId="{059D1867-1168-BA4B-9A03-66BF6E4FD88D}" dt="2024-01-27T10:23:37.007" v="1733" actId="1076"/>
          <ac:spMkLst>
            <pc:docMk/>
            <pc:sldMk cId="1145301195" sldId="2147479159"/>
            <ac:spMk id="13" creationId="{EA576BF8-146D-619B-07EC-5692D20AFBF1}"/>
          </ac:spMkLst>
        </pc:spChg>
        <pc:spChg chg="mod">
          <ac:chgData name="Thomas 'Tom' Martens" userId="35ccf0d4-9e71-4d15-bebb-7c78661c64b3" providerId="ADAL" clId="{059D1867-1168-BA4B-9A03-66BF6E4FD88D}" dt="2024-01-27T13:58:44.781" v="2094" actId="20577"/>
          <ac:spMkLst>
            <pc:docMk/>
            <pc:sldMk cId="1145301195" sldId="2147479159"/>
            <ac:spMk id="26" creationId="{D77AEE53-E593-7444-3C87-5BC65320C1C7}"/>
          </ac:spMkLst>
        </pc:spChg>
        <pc:spChg chg="del mod">
          <ac:chgData name="Thomas 'Tom' Martens" userId="35ccf0d4-9e71-4d15-bebb-7c78661c64b3" providerId="ADAL" clId="{059D1867-1168-BA4B-9A03-66BF6E4FD88D}" dt="2024-01-27T06:39:07.767" v="1242" actId="478"/>
          <ac:spMkLst>
            <pc:docMk/>
            <pc:sldMk cId="1145301195" sldId="2147479159"/>
            <ac:spMk id="30" creationId="{4355C7D6-8DDF-967A-1D3A-099F1FC4F852}"/>
          </ac:spMkLst>
        </pc:spChg>
        <pc:spChg chg="del">
          <ac:chgData name="Thomas 'Tom' Martens" userId="35ccf0d4-9e71-4d15-bebb-7c78661c64b3" providerId="ADAL" clId="{059D1867-1168-BA4B-9A03-66BF6E4FD88D}" dt="2024-01-27T06:39:20.442" v="1245" actId="478"/>
          <ac:spMkLst>
            <pc:docMk/>
            <pc:sldMk cId="1145301195" sldId="2147479159"/>
            <ac:spMk id="34" creationId="{501AF9D6-225F-9F66-6444-7E2B756C2E2B}"/>
          </ac:spMkLst>
        </pc:spChg>
        <pc:spChg chg="del">
          <ac:chgData name="Thomas 'Tom' Martens" userId="35ccf0d4-9e71-4d15-bebb-7c78661c64b3" providerId="ADAL" clId="{059D1867-1168-BA4B-9A03-66BF6E4FD88D}" dt="2024-01-27T06:39:20.442" v="1245" actId="478"/>
          <ac:spMkLst>
            <pc:docMk/>
            <pc:sldMk cId="1145301195" sldId="2147479159"/>
            <ac:spMk id="35" creationId="{8757BF71-56DB-AAC9-D534-5D3069C7349E}"/>
          </ac:spMkLst>
        </pc:spChg>
        <pc:spChg chg="del">
          <ac:chgData name="Thomas 'Tom' Martens" userId="35ccf0d4-9e71-4d15-bebb-7c78661c64b3" providerId="ADAL" clId="{059D1867-1168-BA4B-9A03-66BF6E4FD88D}" dt="2024-01-27T06:39:20.442" v="1245" actId="478"/>
          <ac:spMkLst>
            <pc:docMk/>
            <pc:sldMk cId="1145301195" sldId="2147479159"/>
            <ac:spMk id="36" creationId="{4464983E-85D4-7C81-7CD5-2DCCC5463FB0}"/>
          </ac:spMkLst>
        </pc:spChg>
        <pc:spChg chg="del mod">
          <ac:chgData name="Thomas 'Tom' Martens" userId="35ccf0d4-9e71-4d15-bebb-7c78661c64b3" providerId="ADAL" clId="{059D1867-1168-BA4B-9A03-66BF6E4FD88D}" dt="2024-01-27T06:39:20.442" v="1245" actId="478"/>
          <ac:spMkLst>
            <pc:docMk/>
            <pc:sldMk cId="1145301195" sldId="2147479159"/>
            <ac:spMk id="50" creationId="{87113B03-632E-9A46-4035-E02AE1587AFE}"/>
          </ac:spMkLst>
        </pc:spChg>
        <pc:spChg chg="del">
          <ac:chgData name="Thomas 'Tom' Martens" userId="35ccf0d4-9e71-4d15-bebb-7c78661c64b3" providerId="ADAL" clId="{059D1867-1168-BA4B-9A03-66BF6E4FD88D}" dt="2024-01-27T06:39:20.442" v="1245" actId="478"/>
          <ac:spMkLst>
            <pc:docMk/>
            <pc:sldMk cId="1145301195" sldId="2147479159"/>
            <ac:spMk id="77" creationId="{27816717-D73D-E79C-8B31-C758090C6AA5}"/>
          </ac:spMkLst>
        </pc:spChg>
        <pc:grpChg chg="add mod">
          <ac:chgData name="Thomas 'Tom' Martens" userId="35ccf0d4-9e71-4d15-bebb-7c78661c64b3" providerId="ADAL" clId="{059D1867-1168-BA4B-9A03-66BF6E4FD88D}" dt="2024-01-27T07:08:52.904" v="1408" actId="1076"/>
          <ac:grpSpMkLst>
            <pc:docMk/>
            <pc:sldMk cId="1145301195" sldId="2147479159"/>
            <ac:grpSpMk id="12" creationId="{886FA447-C583-288D-8926-4E3AF1743E47}"/>
          </ac:grpSpMkLst>
        </pc:grpChg>
        <pc:grpChg chg="add">
          <ac:chgData name="Thomas 'Tom' Martens" userId="35ccf0d4-9e71-4d15-bebb-7c78661c64b3" providerId="ADAL" clId="{059D1867-1168-BA4B-9A03-66BF6E4FD88D}" dt="2024-01-27T13:57:37.281" v="2086" actId="164"/>
          <ac:grpSpMkLst>
            <pc:docMk/>
            <pc:sldMk cId="1145301195" sldId="2147479159"/>
            <ac:grpSpMk id="17" creationId="{64A77B02-F28F-9F7B-F026-2EC874DE07C8}"/>
          </ac:grpSpMkLst>
        </pc:grpChg>
        <pc:grpChg chg="del">
          <ac:chgData name="Thomas 'Tom' Martens" userId="35ccf0d4-9e71-4d15-bebb-7c78661c64b3" providerId="ADAL" clId="{059D1867-1168-BA4B-9A03-66BF6E4FD88D}" dt="2024-01-27T06:39:20.442" v="1245" actId="478"/>
          <ac:grpSpMkLst>
            <pc:docMk/>
            <pc:sldMk cId="1145301195" sldId="2147479159"/>
            <ac:grpSpMk id="37" creationId="{A38C6B6B-BA5B-D0BA-16BE-62221D946B6B}"/>
          </ac:grpSpMkLst>
        </pc:grpChg>
        <pc:grpChg chg="del">
          <ac:chgData name="Thomas 'Tom' Martens" userId="35ccf0d4-9e71-4d15-bebb-7c78661c64b3" providerId="ADAL" clId="{059D1867-1168-BA4B-9A03-66BF6E4FD88D}" dt="2024-01-27T06:39:20.442" v="1245" actId="478"/>
          <ac:grpSpMkLst>
            <pc:docMk/>
            <pc:sldMk cId="1145301195" sldId="2147479159"/>
            <ac:grpSpMk id="40" creationId="{9E58F39C-EF2E-2E69-6141-BFE76BF6EA38}"/>
          </ac:grpSpMkLst>
        </pc:grpChg>
        <pc:grpChg chg="del">
          <ac:chgData name="Thomas 'Tom' Martens" userId="35ccf0d4-9e71-4d15-bebb-7c78661c64b3" providerId="ADAL" clId="{059D1867-1168-BA4B-9A03-66BF6E4FD88D}" dt="2024-01-27T06:39:20.442" v="1245" actId="478"/>
          <ac:grpSpMkLst>
            <pc:docMk/>
            <pc:sldMk cId="1145301195" sldId="2147479159"/>
            <ac:grpSpMk id="43" creationId="{12F0EEC4-E214-BF7E-4FC4-E6DE3791AC49}"/>
          </ac:grpSpMkLst>
        </pc:grpChg>
        <pc:picChg chg="add mod">
          <ac:chgData name="Thomas 'Tom' Martens" userId="35ccf0d4-9e71-4d15-bebb-7c78661c64b3" providerId="ADAL" clId="{059D1867-1168-BA4B-9A03-66BF6E4FD88D}" dt="2024-01-27T10:23:37.007" v="1733" actId="1076"/>
          <ac:picMkLst>
            <pc:docMk/>
            <pc:sldMk cId="1145301195" sldId="2147479159"/>
            <ac:picMk id="2" creationId="{22C714B7-2ACA-9A55-4AA4-E672FE7E4951}"/>
          </ac:picMkLst>
        </pc:picChg>
        <pc:picChg chg="add mod">
          <ac:chgData name="Thomas 'Tom' Martens" userId="35ccf0d4-9e71-4d15-bebb-7c78661c64b3" providerId="ADAL" clId="{059D1867-1168-BA4B-9A03-66BF6E4FD88D}" dt="2024-01-27T06:45:05.328" v="1284" actId="1076"/>
          <ac:picMkLst>
            <pc:docMk/>
            <pc:sldMk cId="1145301195" sldId="2147479159"/>
            <ac:picMk id="3" creationId="{9992AF41-3B6D-D02A-DAE2-D1AD7E64B26E}"/>
          </ac:picMkLst>
        </pc:picChg>
        <pc:picChg chg="add mod">
          <ac:chgData name="Thomas 'Tom' Martens" userId="35ccf0d4-9e71-4d15-bebb-7c78661c64b3" providerId="ADAL" clId="{059D1867-1168-BA4B-9A03-66BF6E4FD88D}" dt="2024-01-27T10:23:37.007" v="1733" actId="1076"/>
          <ac:picMkLst>
            <pc:docMk/>
            <pc:sldMk cId="1145301195" sldId="2147479159"/>
            <ac:picMk id="4" creationId="{8C500C91-E937-AFF1-D6A5-34C19AF17FE6}"/>
          </ac:picMkLst>
        </pc:picChg>
        <pc:picChg chg="del">
          <ac:chgData name="Thomas 'Tom' Martens" userId="35ccf0d4-9e71-4d15-bebb-7c78661c64b3" providerId="ADAL" clId="{059D1867-1168-BA4B-9A03-66BF6E4FD88D}" dt="2024-01-27T06:38:25.402" v="1236" actId="478"/>
          <ac:picMkLst>
            <pc:docMk/>
            <pc:sldMk cId="1145301195" sldId="2147479159"/>
            <ac:picMk id="5" creationId="{9132A381-79E6-72C3-CC23-464329857F29}"/>
          </ac:picMkLst>
        </pc:picChg>
        <pc:picChg chg="add mod">
          <ac:chgData name="Thomas 'Tom' Martens" userId="35ccf0d4-9e71-4d15-bebb-7c78661c64b3" providerId="ADAL" clId="{059D1867-1168-BA4B-9A03-66BF6E4FD88D}" dt="2024-01-27T06:45:05.328" v="1284" actId="1076"/>
          <ac:picMkLst>
            <pc:docMk/>
            <pc:sldMk cId="1145301195" sldId="2147479159"/>
            <ac:picMk id="8" creationId="{8C162134-1C8E-9901-384D-9882EE1C8505}"/>
          </ac:picMkLst>
        </pc:picChg>
        <pc:picChg chg="add mod">
          <ac:chgData name="Thomas 'Tom' Martens" userId="35ccf0d4-9e71-4d15-bebb-7c78661c64b3" providerId="ADAL" clId="{059D1867-1168-BA4B-9A03-66BF6E4FD88D}" dt="2024-01-27T06:45:05.328" v="1284" actId="1076"/>
          <ac:picMkLst>
            <pc:docMk/>
            <pc:sldMk cId="1145301195" sldId="2147479159"/>
            <ac:picMk id="9" creationId="{B1A62EFE-43FC-0409-D55D-C9CFF53CD7A0}"/>
          </ac:picMkLst>
        </pc:picChg>
        <pc:picChg chg="add mod">
          <ac:chgData name="Thomas 'Tom' Martens" userId="35ccf0d4-9e71-4d15-bebb-7c78661c64b3" providerId="ADAL" clId="{059D1867-1168-BA4B-9A03-66BF6E4FD88D}" dt="2024-01-27T10:23:37.007" v="1733" actId="1076"/>
          <ac:picMkLst>
            <pc:docMk/>
            <pc:sldMk cId="1145301195" sldId="2147479159"/>
            <ac:picMk id="14" creationId="{A90A0579-E69D-F160-1CFF-AEB9C660E91F}"/>
          </ac:picMkLst>
        </pc:picChg>
        <pc:picChg chg="add mod">
          <ac:chgData name="Thomas 'Tom' Martens" userId="35ccf0d4-9e71-4d15-bebb-7c78661c64b3" providerId="ADAL" clId="{059D1867-1168-BA4B-9A03-66BF6E4FD88D}" dt="2024-01-27T07:13:50.937" v="1511" actId="1076"/>
          <ac:picMkLst>
            <pc:docMk/>
            <pc:sldMk cId="1145301195" sldId="2147479159"/>
            <ac:picMk id="15" creationId="{01244545-19F2-0BD0-6B4F-0C7B2127B70B}"/>
          </ac:picMkLst>
        </pc:picChg>
        <pc:picChg chg="add mod">
          <ac:chgData name="Thomas 'Tom' Martens" userId="35ccf0d4-9e71-4d15-bebb-7c78661c64b3" providerId="ADAL" clId="{059D1867-1168-BA4B-9A03-66BF6E4FD88D}" dt="2024-01-27T10:23:37.007" v="1733" actId="1076"/>
          <ac:picMkLst>
            <pc:docMk/>
            <pc:sldMk cId="1145301195" sldId="2147479159"/>
            <ac:picMk id="16" creationId="{D852A02F-536C-3499-9FEA-B37598EB77E1}"/>
          </ac:picMkLst>
        </pc:picChg>
        <pc:picChg chg="del">
          <ac:chgData name="Thomas 'Tom' Martens" userId="35ccf0d4-9e71-4d15-bebb-7c78661c64b3" providerId="ADAL" clId="{059D1867-1168-BA4B-9A03-66BF6E4FD88D}" dt="2024-01-27T06:39:20.442" v="1245" actId="478"/>
          <ac:picMkLst>
            <pc:docMk/>
            <pc:sldMk cId="1145301195" sldId="2147479159"/>
            <ac:picMk id="46" creationId="{A2238DD9-55AA-666A-E5C2-7B39E9A0B1B0}"/>
          </ac:picMkLst>
        </pc:picChg>
        <pc:picChg chg="del">
          <ac:chgData name="Thomas 'Tom' Martens" userId="35ccf0d4-9e71-4d15-bebb-7c78661c64b3" providerId="ADAL" clId="{059D1867-1168-BA4B-9A03-66BF6E4FD88D}" dt="2024-01-27T06:39:20.442" v="1245" actId="478"/>
          <ac:picMkLst>
            <pc:docMk/>
            <pc:sldMk cId="1145301195" sldId="2147479159"/>
            <ac:picMk id="47" creationId="{7DB3914B-BC5A-0A70-705A-D7FAE8F0F8DE}"/>
          </ac:picMkLst>
        </pc:picChg>
        <pc:picChg chg="del">
          <ac:chgData name="Thomas 'Tom' Martens" userId="35ccf0d4-9e71-4d15-bebb-7c78661c64b3" providerId="ADAL" clId="{059D1867-1168-BA4B-9A03-66BF6E4FD88D}" dt="2024-01-27T06:39:20.442" v="1245" actId="478"/>
          <ac:picMkLst>
            <pc:docMk/>
            <pc:sldMk cId="1145301195" sldId="2147479159"/>
            <ac:picMk id="48" creationId="{6110D300-A1BE-3370-1EBD-86AAB15A9796}"/>
          </ac:picMkLst>
        </pc:picChg>
        <pc:picChg chg="del mod">
          <ac:chgData name="Thomas 'Tom' Martens" userId="35ccf0d4-9e71-4d15-bebb-7c78661c64b3" providerId="ADAL" clId="{059D1867-1168-BA4B-9A03-66BF6E4FD88D}" dt="2024-01-27T07:16:41.171" v="1518" actId="478"/>
          <ac:picMkLst>
            <pc:docMk/>
            <pc:sldMk cId="1145301195" sldId="2147479159"/>
            <ac:picMk id="49" creationId="{5ADCDC68-E1DE-6696-5A32-E618A8C6AD01}"/>
          </ac:picMkLst>
        </pc:picChg>
        <pc:picChg chg="del">
          <ac:chgData name="Thomas 'Tom' Martens" userId="35ccf0d4-9e71-4d15-bebb-7c78661c64b3" providerId="ADAL" clId="{059D1867-1168-BA4B-9A03-66BF6E4FD88D}" dt="2024-01-27T06:38:34.439" v="1237" actId="478"/>
          <ac:picMkLst>
            <pc:docMk/>
            <pc:sldMk cId="1145301195" sldId="2147479159"/>
            <ac:picMk id="51" creationId="{0E0C53B7-09E3-B7F6-1FAC-5EAE5764CDCC}"/>
          </ac:picMkLst>
        </pc:picChg>
        <pc:picChg chg="del">
          <ac:chgData name="Thomas 'Tom' Martens" userId="35ccf0d4-9e71-4d15-bebb-7c78661c64b3" providerId="ADAL" clId="{059D1867-1168-BA4B-9A03-66BF6E4FD88D}" dt="2024-01-27T06:38:34.439" v="1237" actId="478"/>
          <ac:picMkLst>
            <pc:docMk/>
            <pc:sldMk cId="1145301195" sldId="2147479159"/>
            <ac:picMk id="52" creationId="{7A41A63B-3A0C-1E84-C850-43E8AA42F71C}"/>
          </ac:picMkLst>
        </pc:picChg>
        <pc:picChg chg="del">
          <ac:chgData name="Thomas 'Tom' Martens" userId="35ccf0d4-9e71-4d15-bebb-7c78661c64b3" providerId="ADAL" clId="{059D1867-1168-BA4B-9A03-66BF6E4FD88D}" dt="2024-01-27T06:39:20.442" v="1245" actId="478"/>
          <ac:picMkLst>
            <pc:docMk/>
            <pc:sldMk cId="1145301195" sldId="2147479159"/>
            <ac:picMk id="76" creationId="{1D5D8A7C-55FD-C8CF-D4B3-0BE0B3DEA12C}"/>
          </ac:picMkLst>
        </pc:picChg>
        <pc:picChg chg="del">
          <ac:chgData name="Thomas 'Tom' Martens" userId="35ccf0d4-9e71-4d15-bebb-7c78661c64b3" providerId="ADAL" clId="{059D1867-1168-BA4B-9A03-66BF6E4FD88D}" dt="2024-01-27T06:39:20.442" v="1245" actId="478"/>
          <ac:picMkLst>
            <pc:docMk/>
            <pc:sldMk cId="1145301195" sldId="2147479159"/>
            <ac:picMk id="78" creationId="{28715F2C-6A6C-B8F1-73E5-3C0BFADED873}"/>
          </ac:picMkLst>
        </pc:picChg>
        <pc:picChg chg="del">
          <ac:chgData name="Thomas 'Tom' Martens" userId="35ccf0d4-9e71-4d15-bebb-7c78661c64b3" providerId="ADAL" clId="{059D1867-1168-BA4B-9A03-66BF6E4FD88D}" dt="2024-01-27T06:38:34.439" v="1237" actId="478"/>
          <ac:picMkLst>
            <pc:docMk/>
            <pc:sldMk cId="1145301195" sldId="2147479159"/>
            <ac:picMk id="79" creationId="{8FD6677A-629C-B380-BDA4-9D2F0991B071}"/>
          </ac:picMkLst>
        </pc:picChg>
      </pc:sldChg>
      <pc:sldChg chg="add del">
        <pc:chgData name="Thomas 'Tom' Martens" userId="35ccf0d4-9e71-4d15-bebb-7c78661c64b3" providerId="ADAL" clId="{059D1867-1168-BA4B-9A03-66BF6E4FD88D}" dt="2024-01-27T07:14:25.482" v="1515" actId="2696"/>
        <pc:sldMkLst>
          <pc:docMk/>
          <pc:sldMk cId="4191650661" sldId="2147479160"/>
        </pc:sldMkLst>
      </pc:sldChg>
      <pc:sldChg chg="addSp delSp modSp add mod modAnim">
        <pc:chgData name="Thomas 'Tom' Martens" userId="35ccf0d4-9e71-4d15-bebb-7c78661c64b3" providerId="ADAL" clId="{059D1867-1168-BA4B-9A03-66BF6E4FD88D}" dt="2024-01-27T10:21:58.217" v="1730" actId="404"/>
        <pc:sldMkLst>
          <pc:docMk/>
          <pc:sldMk cId="4253384127" sldId="2147479161"/>
        </pc:sldMkLst>
        <pc:spChg chg="mod">
          <ac:chgData name="Thomas 'Tom' Martens" userId="35ccf0d4-9e71-4d15-bebb-7c78661c64b3" providerId="ADAL" clId="{059D1867-1168-BA4B-9A03-66BF6E4FD88D}" dt="2024-01-27T10:21:58.217" v="1730" actId="404"/>
          <ac:spMkLst>
            <pc:docMk/>
            <pc:sldMk cId="4253384127" sldId="2147479161"/>
            <ac:spMk id="6" creationId="{9FB3793F-541E-FE11-83A1-D4B00784D823}"/>
          </ac:spMkLst>
        </pc:spChg>
        <pc:spChg chg="del">
          <ac:chgData name="Thomas 'Tom' Martens" userId="35ccf0d4-9e71-4d15-bebb-7c78661c64b3" providerId="ADAL" clId="{059D1867-1168-BA4B-9A03-66BF6E4FD88D}" dt="2024-01-27T07:16:53.571" v="1522" actId="478"/>
          <ac:spMkLst>
            <pc:docMk/>
            <pc:sldMk cId="4253384127" sldId="2147479161"/>
            <ac:spMk id="7" creationId="{D0533F5B-4658-BC3A-8DF6-4D371EEC2BF0}"/>
          </ac:spMkLst>
        </pc:spChg>
        <pc:spChg chg="del">
          <ac:chgData name="Thomas 'Tom' Martens" userId="35ccf0d4-9e71-4d15-bebb-7c78661c64b3" providerId="ADAL" clId="{059D1867-1168-BA4B-9A03-66BF6E4FD88D}" dt="2024-01-27T07:16:57.038" v="1524" actId="478"/>
          <ac:spMkLst>
            <pc:docMk/>
            <pc:sldMk cId="4253384127" sldId="2147479161"/>
            <ac:spMk id="11" creationId="{3FD693A6-8351-AE9F-490A-8463C3D7F937}"/>
          </ac:spMkLst>
        </pc:spChg>
        <pc:spChg chg="del">
          <ac:chgData name="Thomas 'Tom' Martens" userId="35ccf0d4-9e71-4d15-bebb-7c78661c64b3" providerId="ADAL" clId="{059D1867-1168-BA4B-9A03-66BF6E4FD88D}" dt="2024-01-27T07:16:55.567" v="1523" actId="478"/>
          <ac:spMkLst>
            <pc:docMk/>
            <pc:sldMk cId="4253384127" sldId="2147479161"/>
            <ac:spMk id="13" creationId="{EA85F490-E714-992E-3040-86CD6BC8B1D1}"/>
          </ac:spMkLst>
        </pc:spChg>
        <pc:spChg chg="del">
          <ac:chgData name="Thomas 'Tom' Martens" userId="35ccf0d4-9e71-4d15-bebb-7c78661c64b3" providerId="ADAL" clId="{059D1867-1168-BA4B-9A03-66BF6E4FD88D}" dt="2024-01-27T07:16:53.571" v="1522" actId="478"/>
          <ac:spMkLst>
            <pc:docMk/>
            <pc:sldMk cId="4253384127" sldId="2147479161"/>
            <ac:spMk id="26" creationId="{BD6CF35B-CBF4-7EC1-05DE-E5D44F4F8AB8}"/>
          </ac:spMkLst>
        </pc:spChg>
        <pc:grpChg chg="del">
          <ac:chgData name="Thomas 'Tom' Martens" userId="35ccf0d4-9e71-4d15-bebb-7c78661c64b3" providerId="ADAL" clId="{059D1867-1168-BA4B-9A03-66BF6E4FD88D}" dt="2024-01-27T07:16:53.571" v="1522" actId="478"/>
          <ac:grpSpMkLst>
            <pc:docMk/>
            <pc:sldMk cId="4253384127" sldId="2147479161"/>
            <ac:grpSpMk id="12" creationId="{507394F5-34DC-47CA-8351-293C29FAAF5C}"/>
          </ac:grpSpMkLst>
        </pc:grpChg>
        <pc:picChg chg="del">
          <ac:chgData name="Thomas 'Tom' Martens" userId="35ccf0d4-9e71-4d15-bebb-7c78661c64b3" providerId="ADAL" clId="{059D1867-1168-BA4B-9A03-66BF6E4FD88D}" dt="2024-01-27T07:16:53.571" v="1522" actId="478"/>
          <ac:picMkLst>
            <pc:docMk/>
            <pc:sldMk cId="4253384127" sldId="2147479161"/>
            <ac:picMk id="2" creationId="{840C4FE8-DD35-9BE1-02DA-58F7178A1179}"/>
          </ac:picMkLst>
        </pc:picChg>
        <pc:picChg chg="del">
          <ac:chgData name="Thomas 'Tom' Martens" userId="35ccf0d4-9e71-4d15-bebb-7c78661c64b3" providerId="ADAL" clId="{059D1867-1168-BA4B-9A03-66BF6E4FD88D}" dt="2024-01-27T07:16:53.571" v="1522" actId="478"/>
          <ac:picMkLst>
            <pc:docMk/>
            <pc:sldMk cId="4253384127" sldId="2147479161"/>
            <ac:picMk id="4" creationId="{67C03057-5CCD-2B5E-D63F-DC42408125B6}"/>
          </ac:picMkLst>
        </pc:picChg>
        <pc:picChg chg="add mod">
          <ac:chgData name="Thomas 'Tom' Martens" userId="35ccf0d4-9e71-4d15-bebb-7c78661c64b3" providerId="ADAL" clId="{059D1867-1168-BA4B-9A03-66BF6E4FD88D}" dt="2024-01-27T07:19:19.940" v="1543" actId="1076"/>
          <ac:picMkLst>
            <pc:docMk/>
            <pc:sldMk cId="4253384127" sldId="2147479161"/>
            <ac:picMk id="5" creationId="{E2C01FBB-64A6-ECB2-01B8-31D3094A5F3B}"/>
          </ac:picMkLst>
        </pc:picChg>
        <pc:picChg chg="del">
          <ac:chgData name="Thomas 'Tom' Martens" userId="35ccf0d4-9e71-4d15-bebb-7c78661c64b3" providerId="ADAL" clId="{059D1867-1168-BA4B-9A03-66BF6E4FD88D}" dt="2024-01-27T07:16:53.571" v="1522" actId="478"/>
          <ac:picMkLst>
            <pc:docMk/>
            <pc:sldMk cId="4253384127" sldId="2147479161"/>
            <ac:picMk id="14" creationId="{A16C2A48-B922-29F0-81A3-77C4C434263F}"/>
          </ac:picMkLst>
        </pc:picChg>
        <pc:picChg chg="del mod">
          <ac:chgData name="Thomas 'Tom' Martens" userId="35ccf0d4-9e71-4d15-bebb-7c78661c64b3" providerId="ADAL" clId="{059D1867-1168-BA4B-9A03-66BF6E4FD88D}" dt="2024-01-27T07:17:03.853" v="1527" actId="478"/>
          <ac:picMkLst>
            <pc:docMk/>
            <pc:sldMk cId="4253384127" sldId="2147479161"/>
            <ac:picMk id="15" creationId="{A2DC4D74-D78E-5733-5F0A-DF6E41B7F559}"/>
          </ac:picMkLst>
        </pc:picChg>
        <pc:picChg chg="mod">
          <ac:chgData name="Thomas 'Tom' Martens" userId="35ccf0d4-9e71-4d15-bebb-7c78661c64b3" providerId="ADAL" clId="{059D1867-1168-BA4B-9A03-66BF6E4FD88D}" dt="2024-01-27T07:17:01.559" v="1525" actId="1076"/>
          <ac:picMkLst>
            <pc:docMk/>
            <pc:sldMk cId="4253384127" sldId="2147479161"/>
            <ac:picMk id="16" creationId="{829C7D44-C314-6827-94CF-FC7F6AC9621B}"/>
          </ac:picMkLst>
        </pc:picChg>
        <pc:picChg chg="add del mod">
          <ac:chgData name="Thomas 'Tom' Martens" userId="35ccf0d4-9e71-4d15-bebb-7c78661c64b3" providerId="ADAL" clId="{059D1867-1168-BA4B-9A03-66BF6E4FD88D}" dt="2024-01-27T07:18:39.338" v="1536" actId="478"/>
          <ac:picMkLst>
            <pc:docMk/>
            <pc:sldMk cId="4253384127" sldId="2147479161"/>
            <ac:picMk id="17" creationId="{D4B14800-2A5C-9A81-411E-D0ECD7A4A1C0}"/>
          </ac:picMkLst>
        </pc:picChg>
        <pc:picChg chg="add mod">
          <ac:chgData name="Thomas 'Tom' Martens" userId="35ccf0d4-9e71-4d15-bebb-7c78661c64b3" providerId="ADAL" clId="{059D1867-1168-BA4B-9A03-66BF6E4FD88D}" dt="2024-01-27T07:19:17.769" v="1542" actId="1076"/>
          <ac:picMkLst>
            <pc:docMk/>
            <pc:sldMk cId="4253384127" sldId="2147479161"/>
            <ac:picMk id="18" creationId="{14184902-2FBA-BA00-1480-DE983696442D}"/>
          </ac:picMkLst>
        </pc:picChg>
        <pc:picChg chg="add mod">
          <ac:chgData name="Thomas 'Tom' Martens" userId="35ccf0d4-9e71-4d15-bebb-7c78661c64b3" providerId="ADAL" clId="{059D1867-1168-BA4B-9A03-66BF6E4FD88D}" dt="2024-01-27T07:19:24.872" v="1544" actId="1076"/>
          <ac:picMkLst>
            <pc:docMk/>
            <pc:sldMk cId="4253384127" sldId="2147479161"/>
            <ac:picMk id="19" creationId="{5376A8AC-59DB-6ED8-68A6-D12D5AC30BCF}"/>
          </ac:picMkLst>
        </pc:picChg>
        <pc:picChg chg="del mod">
          <ac:chgData name="Thomas 'Tom' Martens" userId="35ccf0d4-9e71-4d15-bebb-7c78661c64b3" providerId="ADAL" clId="{059D1867-1168-BA4B-9A03-66BF6E4FD88D}" dt="2024-01-27T07:16:46.438" v="1520" actId="478"/>
          <ac:picMkLst>
            <pc:docMk/>
            <pc:sldMk cId="4253384127" sldId="2147479161"/>
            <ac:picMk id="49" creationId="{E82A2FE1-4ECF-1C42-4622-7B56564B85A4}"/>
          </ac:picMkLst>
        </pc:picChg>
      </pc:sldChg>
      <pc:sldChg chg="delSp modSp add mod">
        <pc:chgData name="Thomas 'Tom' Martens" userId="35ccf0d4-9e71-4d15-bebb-7c78661c64b3" providerId="ADAL" clId="{059D1867-1168-BA4B-9A03-66BF6E4FD88D}" dt="2024-01-27T08:29:09.327" v="1627" actId="255"/>
        <pc:sldMkLst>
          <pc:docMk/>
          <pc:sldMk cId="1772207378" sldId="2147479162"/>
        </pc:sldMkLst>
        <pc:spChg chg="del">
          <ac:chgData name="Thomas 'Tom' Martens" userId="35ccf0d4-9e71-4d15-bebb-7c78661c64b3" providerId="ADAL" clId="{059D1867-1168-BA4B-9A03-66BF6E4FD88D}" dt="2024-01-27T08:27:55.352" v="1550" actId="478"/>
          <ac:spMkLst>
            <pc:docMk/>
            <pc:sldMk cId="1772207378" sldId="2147479162"/>
            <ac:spMk id="3" creationId="{1D88656F-5109-76F3-F18F-FB772D8004EB}"/>
          </ac:spMkLst>
        </pc:spChg>
        <pc:spChg chg="del">
          <ac:chgData name="Thomas 'Tom' Martens" userId="35ccf0d4-9e71-4d15-bebb-7c78661c64b3" providerId="ADAL" clId="{059D1867-1168-BA4B-9A03-66BF6E4FD88D}" dt="2024-01-27T08:27:55.352" v="1550" actId="478"/>
          <ac:spMkLst>
            <pc:docMk/>
            <pc:sldMk cId="1772207378" sldId="2147479162"/>
            <ac:spMk id="8" creationId="{DB219DC6-420A-590D-9B57-5307A7BBA23B}"/>
          </ac:spMkLst>
        </pc:spChg>
        <pc:spChg chg="mod">
          <ac:chgData name="Thomas 'Tom' Martens" userId="35ccf0d4-9e71-4d15-bebb-7c78661c64b3" providerId="ADAL" clId="{059D1867-1168-BA4B-9A03-66BF6E4FD88D}" dt="2024-01-27T08:29:09.327" v="1627" actId="255"/>
          <ac:spMkLst>
            <pc:docMk/>
            <pc:sldMk cId="1772207378" sldId="2147479162"/>
            <ac:spMk id="34" creationId="{3B0E93E0-330F-DEE7-F859-2D4829D7C45B}"/>
          </ac:spMkLst>
        </pc:spChg>
        <pc:grpChg chg="del">
          <ac:chgData name="Thomas 'Tom' Martens" userId="35ccf0d4-9e71-4d15-bebb-7c78661c64b3" providerId="ADAL" clId="{059D1867-1168-BA4B-9A03-66BF6E4FD88D}" dt="2024-01-27T08:27:55.352" v="1550" actId="478"/>
          <ac:grpSpMkLst>
            <pc:docMk/>
            <pc:sldMk cId="1772207378" sldId="2147479162"/>
            <ac:grpSpMk id="7" creationId="{479D6008-04D0-C784-9089-0B283AC391F1}"/>
          </ac:grpSpMkLst>
        </pc:grpChg>
        <pc:grpChg chg="del">
          <ac:chgData name="Thomas 'Tom' Martens" userId="35ccf0d4-9e71-4d15-bebb-7c78661c64b3" providerId="ADAL" clId="{059D1867-1168-BA4B-9A03-66BF6E4FD88D}" dt="2024-01-27T08:27:55.352" v="1550" actId="478"/>
          <ac:grpSpMkLst>
            <pc:docMk/>
            <pc:sldMk cId="1772207378" sldId="2147479162"/>
            <ac:grpSpMk id="12" creationId="{14BC5F3C-A55C-CABB-A65C-9E65815E3E79}"/>
          </ac:grpSpMkLst>
        </pc:grpChg>
        <pc:grpChg chg="del">
          <ac:chgData name="Thomas 'Tom' Martens" userId="35ccf0d4-9e71-4d15-bebb-7c78661c64b3" providerId="ADAL" clId="{059D1867-1168-BA4B-9A03-66BF6E4FD88D}" dt="2024-01-27T08:27:55.352" v="1550" actId="478"/>
          <ac:grpSpMkLst>
            <pc:docMk/>
            <pc:sldMk cId="1772207378" sldId="2147479162"/>
            <ac:grpSpMk id="29" creationId="{77418EFD-953C-FBCC-750B-40F5A70A3CF7}"/>
          </ac:grpSpMkLst>
        </pc:grpChg>
        <pc:picChg chg="del">
          <ac:chgData name="Thomas 'Tom' Martens" userId="35ccf0d4-9e71-4d15-bebb-7c78661c64b3" providerId="ADAL" clId="{059D1867-1168-BA4B-9A03-66BF6E4FD88D}" dt="2024-01-27T08:27:55.352" v="1550" actId="478"/>
          <ac:picMkLst>
            <pc:docMk/>
            <pc:sldMk cId="1772207378" sldId="2147479162"/>
            <ac:picMk id="9" creationId="{07FC1CD4-66AB-CACA-360E-FAEB92832521}"/>
          </ac:picMkLst>
        </pc:picChg>
        <pc:picChg chg="del">
          <ac:chgData name="Thomas 'Tom' Martens" userId="35ccf0d4-9e71-4d15-bebb-7c78661c64b3" providerId="ADAL" clId="{059D1867-1168-BA4B-9A03-66BF6E4FD88D}" dt="2024-01-27T08:27:55.352" v="1550" actId="478"/>
          <ac:picMkLst>
            <pc:docMk/>
            <pc:sldMk cId="1772207378" sldId="2147479162"/>
            <ac:picMk id="10" creationId="{88F650BB-F5F3-748A-1C83-3A796D210989}"/>
          </ac:picMkLst>
        </pc:picChg>
        <pc:picChg chg="del">
          <ac:chgData name="Thomas 'Tom' Martens" userId="35ccf0d4-9e71-4d15-bebb-7c78661c64b3" providerId="ADAL" clId="{059D1867-1168-BA4B-9A03-66BF6E4FD88D}" dt="2024-01-27T08:27:55.352" v="1550" actId="478"/>
          <ac:picMkLst>
            <pc:docMk/>
            <pc:sldMk cId="1772207378" sldId="2147479162"/>
            <ac:picMk id="17" creationId="{1C687ABD-75FC-0A77-6E2A-01AFB6D6B47E}"/>
          </ac:picMkLst>
        </pc:picChg>
        <pc:picChg chg="del">
          <ac:chgData name="Thomas 'Tom' Martens" userId="35ccf0d4-9e71-4d15-bebb-7c78661c64b3" providerId="ADAL" clId="{059D1867-1168-BA4B-9A03-66BF6E4FD88D}" dt="2024-01-27T08:27:55.352" v="1550" actId="478"/>
          <ac:picMkLst>
            <pc:docMk/>
            <pc:sldMk cId="1772207378" sldId="2147479162"/>
            <ac:picMk id="35" creationId="{DDC0DCB1-3344-BC26-C3A4-9CDF47F48FAE}"/>
          </ac:picMkLst>
        </pc:picChg>
        <pc:cxnChg chg="del mod">
          <ac:chgData name="Thomas 'Tom' Martens" userId="35ccf0d4-9e71-4d15-bebb-7c78661c64b3" providerId="ADAL" clId="{059D1867-1168-BA4B-9A03-66BF6E4FD88D}" dt="2024-01-27T08:27:55.352" v="1550" actId="478"/>
          <ac:cxnSpMkLst>
            <pc:docMk/>
            <pc:sldMk cId="1772207378" sldId="2147479162"/>
            <ac:cxnSpMk id="11" creationId="{1DBF1900-86B8-B48B-2B8F-A07B6E479CB7}"/>
          </ac:cxnSpMkLst>
        </pc:cxnChg>
        <pc:cxnChg chg="del mod">
          <ac:chgData name="Thomas 'Tom' Martens" userId="35ccf0d4-9e71-4d15-bebb-7c78661c64b3" providerId="ADAL" clId="{059D1867-1168-BA4B-9A03-66BF6E4FD88D}" dt="2024-01-27T08:27:55.352" v="1550" actId="478"/>
          <ac:cxnSpMkLst>
            <pc:docMk/>
            <pc:sldMk cId="1772207378" sldId="2147479162"/>
            <ac:cxnSpMk id="14" creationId="{79605E89-44C8-FC65-E33F-EED83A5EE911}"/>
          </ac:cxnSpMkLst>
        </pc:cxnChg>
        <pc:cxnChg chg="del mod">
          <ac:chgData name="Thomas 'Tom' Martens" userId="35ccf0d4-9e71-4d15-bebb-7c78661c64b3" providerId="ADAL" clId="{059D1867-1168-BA4B-9A03-66BF6E4FD88D}" dt="2024-01-27T08:27:55.352" v="1550" actId="478"/>
          <ac:cxnSpMkLst>
            <pc:docMk/>
            <pc:sldMk cId="1772207378" sldId="2147479162"/>
            <ac:cxnSpMk id="30" creationId="{D22BD662-E6EB-8EAB-EB98-1B04B4ECCCB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3F47-1EF8-449E-AF2A-6893B256645D}" type="datetimeFigureOut">
              <a:rPr lang="de-DE" smtClean="0"/>
              <a:t>02.02.24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49F01-070F-4DA7-B670-FE81658F4A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00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49F01-070F-4DA7-B670-FE81658F4AD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9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49F01-070F-4DA7-B670-FE81658F4AD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35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49F01-070F-4DA7-B670-FE81658F4AD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62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49F01-070F-4DA7-B670-FE81658F4AD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64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039F6F0-6650-40DB-B5FA-86A70CF89902}" type="datetimeFigureOut">
              <a:rPr lang="de-DE" smtClean="0"/>
              <a:pPr/>
              <a:t>02.02.24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2721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02.02.24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2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02.02.24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51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 userDrawn="1"/>
        </p:nvCxnSpPr>
        <p:spPr>
          <a:xfrm>
            <a:off x="568325" y="1106488"/>
            <a:ext cx="7920000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2"/>
          <p:cNvCxnSpPr/>
          <p:nvPr userDrawn="1"/>
        </p:nvCxnSpPr>
        <p:spPr bwMode="gray">
          <a:xfrm>
            <a:off x="-144016" y="5842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-277905" y="5362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9" name="Gerade Verbindung 12"/>
          <p:cNvCxnSpPr/>
          <p:nvPr userDrawn="1"/>
        </p:nvCxnSpPr>
        <p:spPr bwMode="gray">
          <a:xfrm>
            <a:off x="-144016" y="34290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 bwMode="gray">
          <a:xfrm>
            <a:off x="-220197" y="3381079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11" name="Gerade Verbindung 12"/>
          <p:cNvCxnSpPr/>
          <p:nvPr userDrawn="1"/>
        </p:nvCxnSpPr>
        <p:spPr bwMode="gray">
          <a:xfrm>
            <a:off x="-144016" y="6273800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 bwMode="gray">
          <a:xfrm>
            <a:off x="-277905" y="6225879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7,9</a:t>
            </a:r>
          </a:p>
        </p:txBody>
      </p:sp>
      <p:cxnSp>
        <p:nvCxnSpPr>
          <p:cNvPr id="15" name="Gerade Verbindung 12"/>
          <p:cNvCxnSpPr/>
          <p:nvPr userDrawn="1"/>
        </p:nvCxnSpPr>
        <p:spPr bwMode="gray">
          <a:xfrm rot="16200000">
            <a:off x="4963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 bwMode="gray">
          <a:xfrm>
            <a:off x="481763" y="7029300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cxnSp>
        <p:nvCxnSpPr>
          <p:cNvPr id="17" name="Gerade Verbindung 12"/>
          <p:cNvCxnSpPr/>
          <p:nvPr userDrawn="1"/>
        </p:nvCxnSpPr>
        <p:spPr bwMode="gray">
          <a:xfrm rot="16200000">
            <a:off x="3252217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 userDrawn="1"/>
        </p:nvSpPr>
        <p:spPr bwMode="gray">
          <a:xfrm>
            <a:off x="3276135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19" name="Gerade Verbindung 12"/>
          <p:cNvCxnSpPr/>
          <p:nvPr userDrawn="1"/>
        </p:nvCxnSpPr>
        <p:spPr bwMode="gray">
          <a:xfrm rot="16200000">
            <a:off x="6023992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 bwMode="gray">
          <a:xfrm>
            <a:off x="6076764" y="7029300"/>
            <a:ext cx="384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cxnSp>
        <p:nvCxnSpPr>
          <p:cNvPr id="21" name="Gerade Verbindung 12"/>
          <p:cNvCxnSpPr/>
          <p:nvPr userDrawn="1"/>
        </p:nvCxnSpPr>
        <p:spPr bwMode="gray">
          <a:xfrm rot="16200000">
            <a:off x="8787830" y="6930008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 bwMode="gray">
          <a:xfrm>
            <a:off x="8811748" y="7029300"/>
            <a:ext cx="9618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7,7</a:t>
            </a:r>
          </a:p>
        </p:txBody>
      </p:sp>
      <p:cxnSp>
        <p:nvCxnSpPr>
          <p:cNvPr id="23" name="Gerade Verbindung 12"/>
          <p:cNvCxnSpPr/>
          <p:nvPr userDrawn="1"/>
        </p:nvCxnSpPr>
        <p:spPr bwMode="gray">
          <a:xfrm rot="16200000">
            <a:off x="11546905" y="6930007"/>
            <a:ext cx="144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diamond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 userDrawn="1"/>
        </p:nvSpPr>
        <p:spPr bwMode="gray">
          <a:xfrm>
            <a:off x="11532351" y="7029299"/>
            <a:ext cx="17312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600">
                <a:solidFill>
                  <a:schemeClr val="bg1">
                    <a:lumMod val="50000"/>
                  </a:schemeClr>
                </a:solidFill>
              </a:rPr>
              <a:t>15,35</a:t>
            </a:r>
          </a:p>
        </p:txBody>
      </p:sp>
      <p:sp>
        <p:nvSpPr>
          <p:cNvPr id="25" name="Titel 11"/>
          <p:cNvSpPr>
            <a:spLocks noGrp="1"/>
          </p:cNvSpPr>
          <p:nvPr>
            <p:ph type="title"/>
          </p:nvPr>
        </p:nvSpPr>
        <p:spPr>
          <a:xfrm>
            <a:off x="563240" y="565150"/>
            <a:ext cx="10515600" cy="496321"/>
          </a:xfrm>
        </p:spPr>
        <p:txBody>
          <a:bodyPr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581" y="648697"/>
            <a:ext cx="396514" cy="396444"/>
          </a:xfrm>
          <a:prstGeom prst="rect">
            <a:avLst/>
          </a:prstGeom>
        </p:spPr>
      </p:pic>
      <p:cxnSp>
        <p:nvCxnSpPr>
          <p:cNvPr id="27" name="Gerader Verbinder 26"/>
          <p:cNvCxnSpPr/>
          <p:nvPr userDrawn="1"/>
        </p:nvCxnSpPr>
        <p:spPr>
          <a:xfrm>
            <a:off x="568325" y="1106488"/>
            <a:ext cx="11050588" cy="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ADDA340-F9E2-4AD5-8B6E-500A045DE0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40" y="1304926"/>
            <a:ext cx="11062853" cy="49799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2771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959">
          <p15:clr>
            <a:srgbClr val="FBAE40"/>
          </p15:clr>
        </p15:guide>
        <p15:guide id="5" pos="2096">
          <p15:clr>
            <a:srgbClr val="FBAE40"/>
          </p15:clr>
        </p15:guide>
        <p15:guide id="6" pos="358">
          <p15:clr>
            <a:srgbClr val="FBAE40"/>
          </p15:clr>
        </p15:guide>
        <p15:guide id="7" pos="5581">
          <p15:clr>
            <a:srgbClr val="FBAE40"/>
          </p15:clr>
        </p15:guide>
        <p15:guide id="8" pos="7319">
          <p15:clr>
            <a:srgbClr val="FBAE40"/>
          </p15:clr>
        </p15:guide>
        <p15:guide id="9" orient="horz" pos="618">
          <p15:clr>
            <a:srgbClr val="FBAE40"/>
          </p15:clr>
        </p15:guide>
        <p15:guide id="10" orient="horz" pos="356">
          <p15:clr>
            <a:srgbClr val="FBAE40"/>
          </p15:clr>
        </p15:guide>
        <p15:guide id="11" orient="horz" pos="82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0863"/>
            <a:ext cx="8595360" cy="435133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pPr/>
              <a:t>02.02.24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74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02.02.24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491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onsolas" panose="020B0609020204030204" pitchFamily="49" charset="0"/>
              </a:defRPr>
            </a:lvl1pPr>
            <a:lvl2pPr>
              <a:defRPr sz="1600">
                <a:latin typeface="Consolas" panose="020B0609020204030204" pitchFamily="49" charset="0"/>
              </a:defRPr>
            </a:lvl2pPr>
            <a:lvl3pPr>
              <a:defRPr sz="1400">
                <a:latin typeface="Consolas" panose="020B0609020204030204" pitchFamily="49" charset="0"/>
              </a:defRPr>
            </a:lvl3pPr>
            <a:lvl4pPr>
              <a:defRPr sz="1400">
                <a:latin typeface="Consolas" panose="020B0609020204030204" pitchFamily="49" charset="0"/>
              </a:defRPr>
            </a:lvl4pPr>
            <a:lvl5pPr>
              <a:defRPr sz="1400">
                <a:latin typeface="Consolas" panose="020B0609020204030204" pitchFamily="49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02.02.24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60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02.02.24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02.02.24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96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02.02.24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02.02.24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2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F6F0-6650-40DB-B5FA-86A70CF89902}" type="datetimeFigureOut">
              <a:rPr lang="de-DE" smtClean="0"/>
              <a:t>02.02.24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0A6-DE98-499A-8122-D6567B643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89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039F6F0-6650-40DB-B5FA-86A70CF89902}" type="datetimeFigureOut">
              <a:rPr lang="de-DE" smtClean="0"/>
              <a:pPr/>
              <a:t>02.02.24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A1F40A6-DE98-499A-8122-D6567B6431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8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svg"/><Relationship Id="rId9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10" Type="http://schemas.openxmlformats.org/officeDocument/2006/relationships/image" Target="../media/image65.svg"/><Relationship Id="rId4" Type="http://schemas.openxmlformats.org/officeDocument/2006/relationships/image" Target="../media/image57.sv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10" Type="http://schemas.openxmlformats.org/officeDocument/2006/relationships/image" Target="../media/image65.svg"/><Relationship Id="rId4" Type="http://schemas.openxmlformats.org/officeDocument/2006/relationships/image" Target="../media/image57.sv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emf"/><Relationship Id="rId18" Type="http://schemas.openxmlformats.org/officeDocument/2006/relationships/image" Target="../media/image56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emf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svg"/><Relationship Id="rId10" Type="http://schemas.openxmlformats.org/officeDocument/2006/relationships/image" Target="../media/image75.svg"/><Relationship Id="rId19" Type="http://schemas.openxmlformats.org/officeDocument/2006/relationships/image" Target="../media/image57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svg"/><Relationship Id="rId3" Type="http://schemas.openxmlformats.org/officeDocument/2006/relationships/image" Target="../media/image67.emf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56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emf"/><Relationship Id="rId18" Type="http://schemas.openxmlformats.org/officeDocument/2006/relationships/image" Target="../media/image56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emf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svg"/><Relationship Id="rId10" Type="http://schemas.openxmlformats.org/officeDocument/2006/relationships/image" Target="../media/image75.svg"/><Relationship Id="rId19" Type="http://schemas.openxmlformats.org/officeDocument/2006/relationships/image" Target="../media/image57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0.png"/><Relationship Id="rId7" Type="http://schemas.openxmlformats.org/officeDocument/2006/relationships/image" Target="../media/image85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5.sv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73.svg"/><Relationship Id="rId5" Type="http://schemas.openxmlformats.org/officeDocument/2006/relationships/image" Target="../media/image20.png"/><Relationship Id="rId15" Type="http://schemas.openxmlformats.org/officeDocument/2006/relationships/image" Target="../media/image57.svg"/><Relationship Id="rId10" Type="http://schemas.openxmlformats.org/officeDocument/2006/relationships/image" Target="../media/image72.png"/><Relationship Id="rId4" Type="http://schemas.openxmlformats.org/officeDocument/2006/relationships/image" Target="../media/image88.svg"/><Relationship Id="rId9" Type="http://schemas.openxmlformats.org/officeDocument/2006/relationships/image" Target="../media/image80.sv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5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btelligen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47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8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427446" cy="3329581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tx1">
                    <a:lumMod val="85000"/>
                  </a:schemeClr>
                </a:solidFill>
                <a:latin typeface="Exo"/>
              </a:rPr>
              <a:t>Microsoft Fabric</a:t>
            </a:r>
            <a:br>
              <a:rPr lang="en-GB" sz="4800" b="1" dirty="0">
                <a:solidFill>
                  <a:schemeClr val="tx1">
                    <a:lumMod val="85000"/>
                  </a:schemeClr>
                </a:solidFill>
                <a:latin typeface="Exo"/>
              </a:rPr>
            </a:br>
            <a:r>
              <a:rPr lang="en-GB" sz="4800" b="1" dirty="0">
                <a:solidFill>
                  <a:schemeClr val="tx1">
                    <a:lumMod val="85000"/>
                  </a:schemeClr>
                </a:solidFill>
                <a:latin typeface="Exo"/>
              </a:rPr>
              <a:t>How to keep your items and data safe</a:t>
            </a:r>
            <a:endParaRPr lang="de-DE" sz="48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800600"/>
            <a:ext cx="9418320" cy="1691640"/>
          </a:xfrm>
        </p:spPr>
        <p:txBody>
          <a:bodyPr/>
          <a:lstStyle/>
          <a:p>
            <a:r>
              <a:rPr lang="de-DE" dirty="0" err="1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Using</a:t>
            </a:r>
            <a:r>
              <a:rPr lang="de-DE" dirty="0"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Microsoft Fabric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54954" y="5772728"/>
            <a:ext cx="9439154" cy="99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Tom Martens @ Azure Saturday Hamburg</a:t>
            </a:r>
          </a:p>
          <a:p>
            <a:pPr algn="l"/>
            <a:r>
              <a:rPr lang="de-DE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2024-01-27</a:t>
            </a:r>
          </a:p>
          <a:p>
            <a:pPr algn="l"/>
            <a:endParaRPr lang="de-DE" sz="16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 descr="A person with glasses and a cityscape&#10;&#10;Description automatically generated">
            <a:extLst>
              <a:ext uri="{FF2B5EF4-FFF2-40B4-BE49-F238E27FC236}">
                <a16:creationId xmlns:a16="http://schemas.microsoft.com/office/drawing/2014/main" id="{45A573B5-9735-50A9-864C-CA25A1C80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19" y="87745"/>
            <a:ext cx="508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0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D86A-3A97-6815-E0E7-109AD883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 anchor="t">
            <a:noAutofit/>
          </a:bodyPr>
          <a:lstStyle/>
          <a:p>
            <a:r>
              <a:rPr lang="en-DE" sz="3600" dirty="0"/>
              <a:t>The Power BI “world” has transformed into a Microsoft Fabric cosmos </a:t>
            </a:r>
            <a:r>
              <a:rPr lang="en-DE" sz="1400" dirty="0"/>
              <a:t>(basically, this is good)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1DAEF-CE7B-F604-4EA7-14EB48D2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52" y="1989138"/>
            <a:ext cx="4357596" cy="4879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88BFFF-B60B-BB9D-8F7F-6350093B4F66}"/>
              </a:ext>
            </a:extLst>
          </p:cNvPr>
          <p:cNvSpPr txBox="1"/>
          <p:nvPr/>
        </p:nvSpPr>
        <p:spPr>
          <a:xfrm>
            <a:off x="814388" y="1989138"/>
            <a:ext cx="4374171" cy="3878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The amazing things we can create now and that will be stored inside a workspace (so much more than a simple container)!</a:t>
            </a:r>
          </a:p>
        </p:txBody>
      </p:sp>
    </p:spTree>
    <p:extLst>
      <p:ext uri="{BB962C8B-B14F-4D97-AF65-F5344CB8AC3E}">
        <p14:creationId xmlns:p14="http://schemas.microsoft.com/office/powerpoint/2010/main" val="161527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4443-08AD-EB13-2899-EE11C83D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/>
          </a:bodyPr>
          <a:lstStyle/>
          <a:p>
            <a:r>
              <a:rPr lang="en-DE" dirty="0"/>
              <a:t>The “</a:t>
            </a:r>
            <a:r>
              <a:rPr lang="en-DE" i="1" dirty="0"/>
              <a:t>simple</a:t>
            </a:r>
            <a:r>
              <a:rPr lang="en-DE" dirty="0"/>
              <a:t>” Power BI workspace roles </a:t>
            </a:r>
            <a:r>
              <a:rPr lang="en-DE" sz="1600" dirty="0"/>
              <a:t>(remember from some slides ago)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9B553-AEC4-B4D8-7C7E-DFEDB745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1989138"/>
            <a:ext cx="3907138" cy="4264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684B5-B9E1-1983-BDF9-89256D8B0CED}"/>
              </a:ext>
            </a:extLst>
          </p:cNvPr>
          <p:cNvSpPr txBox="1"/>
          <p:nvPr/>
        </p:nvSpPr>
        <p:spPr>
          <a:xfrm>
            <a:off x="814387" y="6307574"/>
            <a:ext cx="7682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learn.microsoft.com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-us/power-bi/collaborate-share/service-roles-new-workspaces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7141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4443-08AD-EB13-2899-EE11C83D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/>
          <a:lstStyle/>
          <a:p>
            <a:r>
              <a:rPr lang="en-DE" dirty="0"/>
              <a:t>The “</a:t>
            </a:r>
            <a:r>
              <a:rPr lang="en-DE" i="1" dirty="0"/>
              <a:t>simple</a:t>
            </a:r>
            <a:r>
              <a:rPr lang="en-DE" dirty="0"/>
              <a:t>” Power BI workspace roles are not simple anymore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684B5-B9E1-1983-BDF9-89256D8B0CED}"/>
              </a:ext>
            </a:extLst>
          </p:cNvPr>
          <p:cNvSpPr txBox="1"/>
          <p:nvPr/>
        </p:nvSpPr>
        <p:spPr>
          <a:xfrm>
            <a:off x="814388" y="6488668"/>
            <a:ext cx="1000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-us/fabric/get-started/roles-workspaces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38ADF-F06C-7329-71A4-E9528CFC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708631"/>
            <a:ext cx="4473610" cy="478360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6799577-A41C-BA11-4E6B-9E303FE23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9945" y="1708631"/>
            <a:ext cx="915197" cy="915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CEFBA1-DB28-862A-713F-AAABE1FFE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817" y="3429000"/>
            <a:ext cx="1140367" cy="1115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1833F-E332-8842-9F1A-23408D8E7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922" y="2537716"/>
            <a:ext cx="5144422" cy="26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2E14E0-E6CB-444C-97C0-D67DA9F4D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6" name="Picture 5" descr="Dog in a white box">
            <a:extLst>
              <a:ext uri="{FF2B5EF4-FFF2-40B4-BE49-F238E27FC236}">
                <a16:creationId xmlns:a16="http://schemas.microsoft.com/office/drawing/2014/main" id="{4EA09107-D932-8655-A559-BF4213B63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150" r="-1" b="-1"/>
          <a:stretch/>
        </p:blipFill>
        <p:spPr>
          <a:xfrm>
            <a:off x="899160" y="1"/>
            <a:ext cx="1039368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7D29E2-7609-4210-93A1-BFB7944C0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160" y="0"/>
            <a:ext cx="10393680" cy="6858000"/>
          </a:xfrm>
          <a:prstGeom prst="rect">
            <a:avLst/>
          </a:prstGeom>
          <a:solidFill>
            <a:schemeClr val="accent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91700-6121-65C8-9943-507FD7D9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23331"/>
            <a:ext cx="9418320" cy="38759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Now, how do we get our items safe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8AA84-799B-B947-C0EB-2216D3113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5595582"/>
            <a:ext cx="9418320" cy="896658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3B6ECA-5FD8-454D-ABC3-C4ACC15AF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87B8F6-F933-4DC0-BBB7-EE99DB8AA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129873" y="5359400"/>
            <a:ext cx="2550319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40F37-1E41-BB6F-F11A-10750E1C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70DA6-E45A-E03D-FB1F-87D6A528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65760"/>
            <a:ext cx="10151237" cy="1325562"/>
          </a:xfrm>
        </p:spPr>
        <p:txBody>
          <a:bodyPr anchor="t"/>
          <a:lstStyle/>
          <a:p>
            <a:r>
              <a:rPr lang="en-DE" dirty="0"/>
              <a:t>Some words about Azure Security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37B212-2A34-10D5-DF02-3C9F86AA4E4A}"/>
              </a:ext>
            </a:extLst>
          </p:cNvPr>
          <p:cNvSpPr/>
          <p:nvPr/>
        </p:nvSpPr>
        <p:spPr>
          <a:xfrm>
            <a:off x="866185" y="2510288"/>
            <a:ext cx="6288657" cy="41234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6286A5-F304-2A3D-C631-52BCB70B03B5}"/>
              </a:ext>
            </a:extLst>
          </p:cNvPr>
          <p:cNvGrpSpPr/>
          <p:nvPr/>
        </p:nvGrpSpPr>
        <p:grpSpPr>
          <a:xfrm>
            <a:off x="4894141" y="3772715"/>
            <a:ext cx="1969503" cy="1969503"/>
            <a:chOff x="5054298" y="3277890"/>
            <a:chExt cx="1969503" cy="19695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07C88F4-B314-6D01-F547-F8E5E096F405}"/>
                </a:ext>
              </a:extLst>
            </p:cNvPr>
            <p:cNvSpPr/>
            <p:nvPr/>
          </p:nvSpPr>
          <p:spPr>
            <a:xfrm>
              <a:off x="5054298" y="3277890"/>
              <a:ext cx="1969503" cy="1969503"/>
            </a:xfrm>
            <a:prstGeom prst="ellipse">
              <a:avLst/>
            </a:prstGeom>
            <a:solidFill>
              <a:srgbClr val="0A5C50"/>
            </a:solidFill>
            <a:ln w="1397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23A684-9C92-DBF9-7744-28534C7BA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293" y="3859653"/>
              <a:ext cx="1503512" cy="805976"/>
            </a:xfrm>
            <a:prstGeom prst="rect">
              <a:avLst/>
            </a:prstGeom>
          </p:spPr>
        </p:pic>
      </p:grpSp>
      <p:pic>
        <p:nvPicPr>
          <p:cNvPr id="9" name="Grafik 38" descr="Weibliches Profil">
            <a:extLst>
              <a:ext uri="{FF2B5EF4-FFF2-40B4-BE49-F238E27FC236}">
                <a16:creationId xmlns:a16="http://schemas.microsoft.com/office/drawing/2014/main" id="{CD7A4753-3C6A-767D-033B-B9589F65D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53" y="1378046"/>
            <a:ext cx="504843" cy="50484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8117167-DFCE-185A-15FB-70385058289A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>
            <a:off x="1055696" y="1630468"/>
            <a:ext cx="4823197" cy="2142247"/>
          </a:xfrm>
          <a:prstGeom prst="curvedConnector2">
            <a:avLst/>
          </a:prstGeom>
          <a:ln w="44450">
            <a:solidFill>
              <a:srgbClr val="0A5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1">
            <a:extLst>
              <a:ext uri="{FF2B5EF4-FFF2-40B4-BE49-F238E27FC236}">
                <a16:creationId xmlns:a16="http://schemas.microsoft.com/office/drawing/2014/main" id="{6C2BABA0-78F5-151F-D40C-0FE3AD1FC21F}"/>
              </a:ext>
            </a:extLst>
          </p:cNvPr>
          <p:cNvSpPr txBox="1"/>
          <p:nvPr/>
        </p:nvSpPr>
        <p:spPr>
          <a:xfrm>
            <a:off x="7154842" y="2177136"/>
            <a:ext cx="410671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Authentication</a:t>
            </a:r>
          </a:p>
          <a:p>
            <a:pPr lvl="1"/>
            <a:r>
              <a:rPr lang="en-US" sz="2800" dirty="0">
                <a:latin typeface="+mj-lt"/>
              </a:rPr>
              <a:t>MFA</a:t>
            </a:r>
          </a:p>
          <a:p>
            <a:pPr lvl="1"/>
            <a:r>
              <a:rPr lang="en-US" sz="2800" dirty="0">
                <a:latin typeface="+mj-lt"/>
              </a:rPr>
              <a:t>Conditional Access</a:t>
            </a:r>
          </a:p>
          <a:p>
            <a:pPr lvl="1"/>
            <a:r>
              <a:rPr lang="en-US" sz="2800" dirty="0">
                <a:latin typeface="+mj-lt"/>
              </a:rPr>
              <a:t>Authorization</a:t>
            </a:r>
          </a:p>
          <a:p>
            <a:pPr lvl="1"/>
            <a:endParaRPr lang="en-US" sz="2800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360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B4A27-26A9-11D0-AA6F-331AB4025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EDE637-4470-6707-968A-335B92AF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65760"/>
            <a:ext cx="10151237" cy="1325562"/>
          </a:xfrm>
        </p:spPr>
        <p:txBody>
          <a:bodyPr anchor="t"/>
          <a:lstStyle/>
          <a:p>
            <a:r>
              <a:rPr lang="en-DE" dirty="0"/>
              <a:t>Some words about Azure Security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4E6E86-9069-D00A-9D12-50C7D0F9FB11}"/>
              </a:ext>
            </a:extLst>
          </p:cNvPr>
          <p:cNvSpPr/>
          <p:nvPr/>
        </p:nvSpPr>
        <p:spPr>
          <a:xfrm>
            <a:off x="866185" y="2510288"/>
            <a:ext cx="6288657" cy="41234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1232C5-D54D-225B-4E6F-927A6FACC75B}"/>
              </a:ext>
            </a:extLst>
          </p:cNvPr>
          <p:cNvGrpSpPr/>
          <p:nvPr/>
        </p:nvGrpSpPr>
        <p:grpSpPr>
          <a:xfrm>
            <a:off x="4894141" y="3772715"/>
            <a:ext cx="1969503" cy="1969503"/>
            <a:chOff x="5054298" y="3277890"/>
            <a:chExt cx="1969503" cy="19695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7DBB977-D5A4-9FD4-6D8A-F9638DFE9259}"/>
                </a:ext>
              </a:extLst>
            </p:cNvPr>
            <p:cNvSpPr/>
            <p:nvPr/>
          </p:nvSpPr>
          <p:spPr>
            <a:xfrm>
              <a:off x="5054298" y="3277890"/>
              <a:ext cx="1969503" cy="1969503"/>
            </a:xfrm>
            <a:prstGeom prst="ellipse">
              <a:avLst/>
            </a:prstGeom>
            <a:solidFill>
              <a:srgbClr val="0A5C50"/>
            </a:solidFill>
            <a:ln w="1397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4F0D4-A6C8-FBA0-E134-C777CD56D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293" y="3859653"/>
              <a:ext cx="1503512" cy="805976"/>
            </a:xfrm>
            <a:prstGeom prst="rect">
              <a:avLst/>
            </a:prstGeom>
          </p:spPr>
        </p:pic>
      </p:grpSp>
      <p:pic>
        <p:nvPicPr>
          <p:cNvPr id="9" name="Grafik 38" descr="Weibliches Profil">
            <a:extLst>
              <a:ext uri="{FF2B5EF4-FFF2-40B4-BE49-F238E27FC236}">
                <a16:creationId xmlns:a16="http://schemas.microsoft.com/office/drawing/2014/main" id="{897472D4-3DE1-58EC-671A-CF4291E91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53" y="1378046"/>
            <a:ext cx="504843" cy="50484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298982-98E8-F2DA-D84D-FBC5B098CE75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>
            <a:off x="1055696" y="1630468"/>
            <a:ext cx="4823197" cy="2142247"/>
          </a:xfrm>
          <a:prstGeom prst="curvedConnector2">
            <a:avLst/>
          </a:prstGeom>
          <a:ln w="44450">
            <a:solidFill>
              <a:srgbClr val="0A5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261206E-CDC2-6F9B-A104-02F9CA0CB659}"/>
              </a:ext>
            </a:extLst>
          </p:cNvPr>
          <p:cNvSpPr/>
          <p:nvPr/>
        </p:nvSpPr>
        <p:spPr>
          <a:xfrm>
            <a:off x="1656360" y="4514257"/>
            <a:ext cx="1969503" cy="1969503"/>
          </a:xfrm>
          <a:prstGeom prst="ellipse">
            <a:avLst/>
          </a:prstGeom>
          <a:solidFill>
            <a:schemeClr val="bg2">
              <a:lumMod val="90000"/>
            </a:schemeClr>
          </a:solidFill>
          <a:ln w="139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7274B5-3B31-29B4-5AC2-B0DBA3E7E7A4}"/>
              </a:ext>
            </a:extLst>
          </p:cNvPr>
          <p:cNvGrpSpPr/>
          <p:nvPr/>
        </p:nvGrpSpPr>
        <p:grpSpPr>
          <a:xfrm>
            <a:off x="6122102" y="5662329"/>
            <a:ext cx="741542" cy="741542"/>
            <a:chOff x="5054298" y="3277890"/>
            <a:chExt cx="1969503" cy="196950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079853-D3E1-4653-3EFC-C792DF6DEA10}"/>
                </a:ext>
              </a:extLst>
            </p:cNvPr>
            <p:cNvSpPr/>
            <p:nvPr/>
          </p:nvSpPr>
          <p:spPr>
            <a:xfrm>
              <a:off x="5054298" y="3277890"/>
              <a:ext cx="1969503" cy="1969503"/>
            </a:xfrm>
            <a:prstGeom prst="ellipse">
              <a:avLst/>
            </a:prstGeom>
            <a:solidFill>
              <a:srgbClr val="0A5C50"/>
            </a:solidFill>
            <a:ln w="1397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DC0814-AAFE-6EB2-B3CA-986E155FB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293" y="3859653"/>
              <a:ext cx="1503512" cy="80597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94A7DA-7EE0-551F-FBA6-7808C8AE56EF}"/>
              </a:ext>
            </a:extLst>
          </p:cNvPr>
          <p:cNvGrpSpPr/>
          <p:nvPr/>
        </p:nvGrpSpPr>
        <p:grpSpPr>
          <a:xfrm>
            <a:off x="2280583" y="4977590"/>
            <a:ext cx="721056" cy="1036412"/>
            <a:chOff x="2467906" y="5161797"/>
            <a:chExt cx="721056" cy="1036412"/>
          </a:xfrm>
        </p:grpSpPr>
        <p:pic>
          <p:nvPicPr>
            <p:cNvPr id="28" name="Picture 2" descr="Official Azure Icon Set">
              <a:extLst>
                <a:ext uri="{FF2B5EF4-FFF2-40B4-BE49-F238E27FC236}">
                  <a16:creationId xmlns:a16="http://schemas.microsoft.com/office/drawing/2014/main" id="{613E0E0C-6841-4A5D-A95F-C20940762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906" y="5477153"/>
              <a:ext cx="721056" cy="721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A red and orange cubes&#10;&#10;Description automatically generated">
              <a:extLst>
                <a:ext uri="{FF2B5EF4-FFF2-40B4-BE49-F238E27FC236}">
                  <a16:creationId xmlns:a16="http://schemas.microsoft.com/office/drawing/2014/main" id="{B62337E2-A3CC-98AD-E6D3-0AAEF76A8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8854" y="5161797"/>
              <a:ext cx="419160" cy="419160"/>
            </a:xfrm>
            <a:prstGeom prst="rect">
              <a:avLst/>
            </a:prstGeom>
          </p:spPr>
        </p:pic>
      </p:grp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D002FEC-2F9A-4CC3-1653-468390554705}"/>
              </a:ext>
            </a:extLst>
          </p:cNvPr>
          <p:cNvCxnSpPr>
            <a:cxnSpLocks/>
            <a:stCxn id="6" idx="2"/>
            <a:endCxn id="28" idx="3"/>
          </p:cNvCxnSpPr>
          <p:nvPr/>
        </p:nvCxnSpPr>
        <p:spPr>
          <a:xfrm rot="10800000" flipV="1">
            <a:off x="3001639" y="4757466"/>
            <a:ext cx="1892502" cy="896007"/>
          </a:xfrm>
          <a:prstGeom prst="curvedConnector3">
            <a:avLst>
              <a:gd name="adj1" fmla="val 50000"/>
            </a:avLst>
          </a:prstGeom>
          <a:ln w="44450">
            <a:solidFill>
              <a:srgbClr val="0A5C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01">
            <a:extLst>
              <a:ext uri="{FF2B5EF4-FFF2-40B4-BE49-F238E27FC236}">
                <a16:creationId xmlns:a16="http://schemas.microsoft.com/office/drawing/2014/main" id="{06E6ED72-11CB-2470-50F4-18B895F2F1E2}"/>
              </a:ext>
            </a:extLst>
          </p:cNvPr>
          <p:cNvSpPr txBox="1"/>
          <p:nvPr/>
        </p:nvSpPr>
        <p:spPr>
          <a:xfrm>
            <a:off x="7154842" y="2177136"/>
            <a:ext cx="410671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Connecting to delta tables is simple, leveraging the Power of Fabric 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shortcuts</a:t>
            </a:r>
            <a:r>
              <a:rPr lang="en-US" sz="2800" dirty="0">
                <a:latin typeface="+mj-lt"/>
              </a:rPr>
              <a:t>, but maybe not easy </a:t>
            </a:r>
            <a:r>
              <a:rPr lang="en-US" sz="2800" dirty="0">
                <a:latin typeface="+mj-lt"/>
                <a:sym typeface="Wingdings" pitchFamily="2" charset="2"/>
              </a:rPr>
              <a:t></a:t>
            </a:r>
          </a:p>
          <a:p>
            <a:pPr lvl="1"/>
            <a:endParaRPr lang="en-US" sz="28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35" name="Picture 34" descr="A blue triangle with a blue grid&#10;&#10;Description automatically generated with medium confidence">
            <a:extLst>
              <a:ext uri="{FF2B5EF4-FFF2-40B4-BE49-F238E27FC236}">
                <a16:creationId xmlns:a16="http://schemas.microsoft.com/office/drawing/2014/main" id="{37AF53CD-1899-26A9-7117-7F8BD453C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281" y="5662329"/>
            <a:ext cx="539443" cy="39087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5AD5284-7AF4-5EA2-121F-A0623210BC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0233" y="4131490"/>
            <a:ext cx="920381" cy="9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D2CDA-E931-B39C-194E-142029F69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210141-D19E-4F1C-A9AD-E5B697DD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65760"/>
            <a:ext cx="10151237" cy="1325562"/>
          </a:xfrm>
        </p:spPr>
        <p:txBody>
          <a:bodyPr anchor="t"/>
          <a:lstStyle/>
          <a:p>
            <a:r>
              <a:rPr lang="en-DE" dirty="0"/>
              <a:t>Some words about Azure Security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ED0A2D-BD92-AEDF-7EA5-652475AE628F}"/>
              </a:ext>
            </a:extLst>
          </p:cNvPr>
          <p:cNvSpPr/>
          <p:nvPr/>
        </p:nvSpPr>
        <p:spPr>
          <a:xfrm>
            <a:off x="866185" y="2510288"/>
            <a:ext cx="6288657" cy="41234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A5CE87-1043-2E95-B701-2F6513CFB8F1}"/>
              </a:ext>
            </a:extLst>
          </p:cNvPr>
          <p:cNvGrpSpPr/>
          <p:nvPr/>
        </p:nvGrpSpPr>
        <p:grpSpPr>
          <a:xfrm>
            <a:off x="4894141" y="3772715"/>
            <a:ext cx="1969503" cy="1969503"/>
            <a:chOff x="5054298" y="3277890"/>
            <a:chExt cx="1969503" cy="19695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D02C7FE-BFCA-F8C2-3CB4-B2D6B77B02DD}"/>
                </a:ext>
              </a:extLst>
            </p:cNvPr>
            <p:cNvSpPr/>
            <p:nvPr/>
          </p:nvSpPr>
          <p:spPr>
            <a:xfrm>
              <a:off x="5054298" y="3277890"/>
              <a:ext cx="1969503" cy="1969503"/>
            </a:xfrm>
            <a:prstGeom prst="ellipse">
              <a:avLst/>
            </a:prstGeom>
            <a:solidFill>
              <a:srgbClr val="0A5C50"/>
            </a:solidFill>
            <a:ln w="1397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30BFC2-32A1-FEFA-FC44-214819D44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293" y="3859653"/>
              <a:ext cx="1503512" cy="805976"/>
            </a:xfrm>
            <a:prstGeom prst="rect">
              <a:avLst/>
            </a:prstGeom>
          </p:spPr>
        </p:pic>
      </p:grpSp>
      <p:pic>
        <p:nvPicPr>
          <p:cNvPr id="9" name="Grafik 38" descr="Weibliches Profil">
            <a:extLst>
              <a:ext uri="{FF2B5EF4-FFF2-40B4-BE49-F238E27FC236}">
                <a16:creationId xmlns:a16="http://schemas.microsoft.com/office/drawing/2014/main" id="{7086C502-81DA-7A83-4EB7-34232DBD4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53" y="1378046"/>
            <a:ext cx="504843" cy="50484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B7EBED9-3BDE-303F-4732-1D0854F18C82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>
            <a:off x="1055696" y="1630468"/>
            <a:ext cx="4823197" cy="2142247"/>
          </a:xfrm>
          <a:prstGeom prst="curvedConnector2">
            <a:avLst/>
          </a:prstGeom>
          <a:ln w="44450">
            <a:solidFill>
              <a:srgbClr val="0A5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0E9F355-017E-7963-A70D-41F64A58A645}"/>
              </a:ext>
            </a:extLst>
          </p:cNvPr>
          <p:cNvSpPr/>
          <p:nvPr/>
        </p:nvSpPr>
        <p:spPr>
          <a:xfrm>
            <a:off x="1656360" y="4514257"/>
            <a:ext cx="1969503" cy="1969503"/>
          </a:xfrm>
          <a:prstGeom prst="ellipse">
            <a:avLst/>
          </a:prstGeom>
          <a:solidFill>
            <a:schemeClr val="bg2">
              <a:lumMod val="90000"/>
            </a:schemeClr>
          </a:solidFill>
          <a:ln w="139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0EABA6-CB5E-1210-A75A-1FB3927748EB}"/>
              </a:ext>
            </a:extLst>
          </p:cNvPr>
          <p:cNvGrpSpPr/>
          <p:nvPr/>
        </p:nvGrpSpPr>
        <p:grpSpPr>
          <a:xfrm>
            <a:off x="6122102" y="5662329"/>
            <a:ext cx="741542" cy="741542"/>
            <a:chOff x="5054298" y="3277890"/>
            <a:chExt cx="1969503" cy="196950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660934-A262-BA57-281D-4D67326CF029}"/>
                </a:ext>
              </a:extLst>
            </p:cNvPr>
            <p:cNvSpPr/>
            <p:nvPr/>
          </p:nvSpPr>
          <p:spPr>
            <a:xfrm>
              <a:off x="5054298" y="3277890"/>
              <a:ext cx="1969503" cy="1969503"/>
            </a:xfrm>
            <a:prstGeom prst="ellipse">
              <a:avLst/>
            </a:prstGeom>
            <a:solidFill>
              <a:srgbClr val="0A5C50"/>
            </a:solidFill>
            <a:ln w="1397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C89814-F171-F798-2F04-BE2CD4A1A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293" y="3859653"/>
              <a:ext cx="1503512" cy="80597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F3D0507-E1CD-D397-DC89-6548032B3353}"/>
              </a:ext>
            </a:extLst>
          </p:cNvPr>
          <p:cNvGrpSpPr/>
          <p:nvPr/>
        </p:nvGrpSpPr>
        <p:grpSpPr>
          <a:xfrm>
            <a:off x="2280583" y="4977590"/>
            <a:ext cx="721056" cy="1036412"/>
            <a:chOff x="2467906" y="5161797"/>
            <a:chExt cx="721056" cy="1036412"/>
          </a:xfrm>
        </p:grpSpPr>
        <p:pic>
          <p:nvPicPr>
            <p:cNvPr id="28" name="Picture 2" descr="Official Azure Icon Set">
              <a:extLst>
                <a:ext uri="{FF2B5EF4-FFF2-40B4-BE49-F238E27FC236}">
                  <a16:creationId xmlns:a16="http://schemas.microsoft.com/office/drawing/2014/main" id="{02F32DA5-AAFB-E064-86F0-22FE2C231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906" y="5477153"/>
              <a:ext cx="721056" cy="721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A red and orange cubes&#10;&#10;Description automatically generated">
              <a:extLst>
                <a:ext uri="{FF2B5EF4-FFF2-40B4-BE49-F238E27FC236}">
                  <a16:creationId xmlns:a16="http://schemas.microsoft.com/office/drawing/2014/main" id="{972ED10C-72F9-EF2C-AD73-EACA16A5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8854" y="5161797"/>
              <a:ext cx="419160" cy="419160"/>
            </a:xfrm>
            <a:prstGeom prst="rect">
              <a:avLst/>
            </a:prstGeom>
          </p:spPr>
        </p:pic>
      </p:grp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B831C680-85C7-0987-DE39-CC8969CFB5B8}"/>
              </a:ext>
            </a:extLst>
          </p:cNvPr>
          <p:cNvCxnSpPr>
            <a:cxnSpLocks/>
            <a:stCxn id="6" idx="2"/>
          </p:cNvCxnSpPr>
          <p:nvPr/>
        </p:nvCxnSpPr>
        <p:spPr>
          <a:xfrm rot="10800000" flipV="1">
            <a:off x="4250087" y="4757466"/>
            <a:ext cx="644055" cy="470065"/>
          </a:xfrm>
          <a:prstGeom prst="curvedConnector3">
            <a:avLst>
              <a:gd name="adj1" fmla="val 50000"/>
            </a:avLst>
          </a:prstGeom>
          <a:ln w="444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01">
            <a:extLst>
              <a:ext uri="{FF2B5EF4-FFF2-40B4-BE49-F238E27FC236}">
                <a16:creationId xmlns:a16="http://schemas.microsoft.com/office/drawing/2014/main" id="{85A01430-7877-5A4B-BC46-82131CA77B56}"/>
              </a:ext>
            </a:extLst>
          </p:cNvPr>
          <p:cNvSpPr txBox="1"/>
          <p:nvPr/>
        </p:nvSpPr>
        <p:spPr>
          <a:xfrm>
            <a:off x="7154842" y="2177136"/>
            <a:ext cx="410671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000" dirty="0">
                <a:latin typeface="+mj-lt"/>
              </a:rPr>
              <a:t>Connecting to delta tables is simple, leveraging the Power of Fabric shortcuts, but maybe not easy </a:t>
            </a:r>
            <a:r>
              <a:rPr lang="en-US" sz="2000" dirty="0">
                <a:latin typeface="+mj-lt"/>
                <a:sym typeface="Wingdings" pitchFamily="2" charset="2"/>
              </a:rPr>
              <a:t></a:t>
            </a:r>
          </a:p>
          <a:p>
            <a:pPr lvl="1"/>
            <a:r>
              <a:rPr lang="en-US" sz="2800" dirty="0">
                <a:latin typeface="+mj-lt"/>
                <a:sym typeface="Wingdings" pitchFamily="2" charset="2"/>
              </a:rPr>
              <a:t>Fabric needs access to the delta tables that may reside behind a firewall rule</a:t>
            </a:r>
            <a:endParaRPr lang="en-US" sz="2800" dirty="0">
              <a:latin typeface="+mj-lt"/>
            </a:endParaRPr>
          </a:p>
          <a:p>
            <a:pPr lvl="1"/>
            <a:endParaRPr lang="en-US" sz="28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35" name="Picture 34" descr="A blue triangle with a blue grid&#10;&#10;Description automatically generated with medium confidence">
            <a:extLst>
              <a:ext uri="{FF2B5EF4-FFF2-40B4-BE49-F238E27FC236}">
                <a16:creationId xmlns:a16="http://schemas.microsoft.com/office/drawing/2014/main" id="{3559959D-AE02-FF3B-07CE-798C97656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281" y="5662329"/>
            <a:ext cx="539443" cy="390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C51EDA-232A-1699-9EA6-A34F41653D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843" y="4217313"/>
            <a:ext cx="927100" cy="9271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A374871-328B-1FE4-0814-8A12FA0A3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1362" y="4943742"/>
            <a:ext cx="798476" cy="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80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F5E36-DF11-449B-0911-BCA07E7E0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AEE13F-D187-0282-3961-37B32DD5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65760"/>
            <a:ext cx="10151237" cy="1325562"/>
          </a:xfrm>
        </p:spPr>
        <p:txBody>
          <a:bodyPr anchor="t"/>
          <a:lstStyle/>
          <a:p>
            <a:r>
              <a:rPr lang="en-DE" dirty="0"/>
              <a:t>Some words about Azure Security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C010C4-D678-7D40-81E0-C273A49C4276}"/>
              </a:ext>
            </a:extLst>
          </p:cNvPr>
          <p:cNvSpPr/>
          <p:nvPr/>
        </p:nvSpPr>
        <p:spPr>
          <a:xfrm>
            <a:off x="866185" y="2510288"/>
            <a:ext cx="6288657" cy="41234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91EEF7-E7DE-5AA6-E289-55409F062D78}"/>
              </a:ext>
            </a:extLst>
          </p:cNvPr>
          <p:cNvGrpSpPr/>
          <p:nvPr/>
        </p:nvGrpSpPr>
        <p:grpSpPr>
          <a:xfrm>
            <a:off x="4894141" y="3772715"/>
            <a:ext cx="1969503" cy="1969503"/>
            <a:chOff x="5054298" y="3277890"/>
            <a:chExt cx="1969503" cy="19695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F522A0-6092-D672-ACBC-BF932EA160E7}"/>
                </a:ext>
              </a:extLst>
            </p:cNvPr>
            <p:cNvSpPr/>
            <p:nvPr/>
          </p:nvSpPr>
          <p:spPr>
            <a:xfrm>
              <a:off x="5054298" y="3277890"/>
              <a:ext cx="1969503" cy="1969503"/>
            </a:xfrm>
            <a:prstGeom prst="ellipse">
              <a:avLst/>
            </a:prstGeom>
            <a:solidFill>
              <a:srgbClr val="0A5C50"/>
            </a:solidFill>
            <a:ln w="1397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F09120-9F9D-84DB-5B94-C3B2AAD2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293" y="3859653"/>
              <a:ext cx="1503512" cy="805976"/>
            </a:xfrm>
            <a:prstGeom prst="rect">
              <a:avLst/>
            </a:prstGeom>
          </p:spPr>
        </p:pic>
      </p:grpSp>
      <p:pic>
        <p:nvPicPr>
          <p:cNvPr id="9" name="Grafik 38" descr="Weibliches Profil">
            <a:extLst>
              <a:ext uri="{FF2B5EF4-FFF2-40B4-BE49-F238E27FC236}">
                <a16:creationId xmlns:a16="http://schemas.microsoft.com/office/drawing/2014/main" id="{6C4CF750-3C90-A599-CCD1-E2B5A2848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53" y="1378046"/>
            <a:ext cx="504843" cy="50484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5C78C21-7271-3641-D2AC-1CB836D0DE03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>
            <a:off x="1055696" y="1630468"/>
            <a:ext cx="4823197" cy="2142247"/>
          </a:xfrm>
          <a:prstGeom prst="curvedConnector2">
            <a:avLst/>
          </a:prstGeom>
          <a:ln w="44450">
            <a:solidFill>
              <a:srgbClr val="0A5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6141CF9-6D5A-18AC-8A6E-B91D7DCEB5BC}"/>
              </a:ext>
            </a:extLst>
          </p:cNvPr>
          <p:cNvSpPr/>
          <p:nvPr/>
        </p:nvSpPr>
        <p:spPr>
          <a:xfrm>
            <a:off x="1656360" y="4514257"/>
            <a:ext cx="1969503" cy="1969503"/>
          </a:xfrm>
          <a:prstGeom prst="ellipse">
            <a:avLst/>
          </a:prstGeom>
          <a:solidFill>
            <a:schemeClr val="bg2">
              <a:lumMod val="90000"/>
            </a:schemeClr>
          </a:solidFill>
          <a:ln w="139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F081B3-F1E2-461B-A32C-A8C31C32434D}"/>
              </a:ext>
            </a:extLst>
          </p:cNvPr>
          <p:cNvGrpSpPr/>
          <p:nvPr/>
        </p:nvGrpSpPr>
        <p:grpSpPr>
          <a:xfrm>
            <a:off x="6122102" y="5662329"/>
            <a:ext cx="741542" cy="741542"/>
            <a:chOff x="5054298" y="3277890"/>
            <a:chExt cx="1969503" cy="196950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D5D3F7-DD45-E201-81DE-A535FBB22B5D}"/>
                </a:ext>
              </a:extLst>
            </p:cNvPr>
            <p:cNvSpPr/>
            <p:nvPr/>
          </p:nvSpPr>
          <p:spPr>
            <a:xfrm>
              <a:off x="5054298" y="3277890"/>
              <a:ext cx="1969503" cy="1969503"/>
            </a:xfrm>
            <a:prstGeom prst="ellipse">
              <a:avLst/>
            </a:prstGeom>
            <a:solidFill>
              <a:srgbClr val="0A5C50"/>
            </a:solidFill>
            <a:ln w="1397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C1EA33-A8B0-D2F1-7254-E6AADB4FC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293" y="3859653"/>
              <a:ext cx="1503512" cy="80597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4C2322-8A7B-925F-7CCA-7D7738F91E0D}"/>
              </a:ext>
            </a:extLst>
          </p:cNvPr>
          <p:cNvGrpSpPr/>
          <p:nvPr/>
        </p:nvGrpSpPr>
        <p:grpSpPr>
          <a:xfrm>
            <a:off x="2280583" y="4977590"/>
            <a:ext cx="721056" cy="1036412"/>
            <a:chOff x="2467906" y="5161797"/>
            <a:chExt cx="721056" cy="1036412"/>
          </a:xfrm>
        </p:grpSpPr>
        <p:pic>
          <p:nvPicPr>
            <p:cNvPr id="28" name="Picture 2" descr="Official Azure Icon Set">
              <a:extLst>
                <a:ext uri="{FF2B5EF4-FFF2-40B4-BE49-F238E27FC236}">
                  <a16:creationId xmlns:a16="http://schemas.microsoft.com/office/drawing/2014/main" id="{D8BAABB6-E7F7-2037-37CA-BEFE59BD22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906" y="5477153"/>
              <a:ext cx="721056" cy="721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A red and orange cubes&#10;&#10;Description automatically generated">
              <a:extLst>
                <a:ext uri="{FF2B5EF4-FFF2-40B4-BE49-F238E27FC236}">
                  <a16:creationId xmlns:a16="http://schemas.microsoft.com/office/drawing/2014/main" id="{CC0A40F3-0E27-3466-87F1-08A384658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8854" y="5161797"/>
              <a:ext cx="419160" cy="419160"/>
            </a:xfrm>
            <a:prstGeom prst="rect">
              <a:avLst/>
            </a:prstGeom>
          </p:spPr>
        </p:pic>
      </p:grp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BD48120F-30DA-8ACC-2705-72790123982C}"/>
              </a:ext>
            </a:extLst>
          </p:cNvPr>
          <p:cNvCxnSpPr>
            <a:cxnSpLocks/>
            <a:stCxn id="6" idx="2"/>
            <a:endCxn id="17" idx="3"/>
          </p:cNvCxnSpPr>
          <p:nvPr/>
        </p:nvCxnSpPr>
        <p:spPr>
          <a:xfrm rot="10800000" flipV="1">
            <a:off x="4169839" y="4757466"/>
            <a:ext cx="724303" cy="585513"/>
          </a:xfrm>
          <a:prstGeom prst="curvedConnector3">
            <a:avLst>
              <a:gd name="adj1" fmla="val 50000"/>
            </a:avLst>
          </a:prstGeom>
          <a:ln w="44450">
            <a:solidFill>
              <a:srgbClr val="0A5C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01">
            <a:extLst>
              <a:ext uri="{FF2B5EF4-FFF2-40B4-BE49-F238E27FC236}">
                <a16:creationId xmlns:a16="http://schemas.microsoft.com/office/drawing/2014/main" id="{C6CEA5B3-1718-BE4F-3B55-0F99AD7DB798}"/>
              </a:ext>
            </a:extLst>
          </p:cNvPr>
          <p:cNvSpPr txBox="1"/>
          <p:nvPr/>
        </p:nvSpPr>
        <p:spPr>
          <a:xfrm>
            <a:off x="7154842" y="2177136"/>
            <a:ext cx="4106715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000" dirty="0">
                <a:latin typeface="+mj-lt"/>
              </a:rPr>
              <a:t>Connecting to delta tables is simple, leveraging the Power of Fabric shortcuts, but maybe not easy </a:t>
            </a:r>
            <a:r>
              <a:rPr lang="en-US" sz="2000" dirty="0">
                <a:latin typeface="+mj-lt"/>
                <a:sym typeface="Wingdings" pitchFamily="2" charset="2"/>
              </a:rPr>
              <a:t></a:t>
            </a:r>
          </a:p>
          <a:p>
            <a:pPr lvl="1"/>
            <a:r>
              <a:rPr lang="en-US" sz="2000" dirty="0">
                <a:latin typeface="+mj-lt"/>
                <a:sym typeface="Wingdings" pitchFamily="2" charset="2"/>
              </a:rPr>
              <a:t>Fabric needs access to the delta tables that may reside behind a firewall rule.</a:t>
            </a:r>
          </a:p>
          <a:p>
            <a:pPr lvl="1"/>
            <a:endParaRPr lang="en-US" sz="2000" dirty="0">
              <a:latin typeface="+mj-lt"/>
              <a:sym typeface="Wingdings" pitchFamily="2" charset="2"/>
            </a:endParaRPr>
          </a:p>
          <a:p>
            <a:pPr lvl="1"/>
            <a:r>
              <a:rPr lang="en-US" sz="2000" dirty="0">
                <a:latin typeface="+mj-lt"/>
                <a:sym typeface="Wingdings" pitchFamily="2" charset="2"/>
              </a:rPr>
              <a:t>The Fabric workspace becomes an identity that can be registered with the storage account </a:t>
            </a:r>
            <a:r>
              <a:rPr lang="en-US" sz="1600" dirty="0">
                <a:latin typeface="+mj-lt"/>
                <a:sym typeface="Wingdings" pitchFamily="2" charset="2"/>
              </a:rPr>
              <a:t>(</a:t>
            </a:r>
            <a:r>
              <a:rPr lang="en-US" sz="1200" dirty="0">
                <a:latin typeface="+mj-lt"/>
                <a:sym typeface="Wingdings" pitchFamily="2" charset="2"/>
              </a:rPr>
              <a:t>https://</a:t>
            </a:r>
            <a:r>
              <a:rPr lang="en-US" sz="1200" dirty="0" err="1">
                <a:latin typeface="+mj-lt"/>
                <a:sym typeface="Wingdings" pitchFamily="2" charset="2"/>
              </a:rPr>
              <a:t>learn.microsoft.com</a:t>
            </a:r>
            <a:r>
              <a:rPr lang="en-US" sz="1200" dirty="0">
                <a:latin typeface="+mj-lt"/>
                <a:sym typeface="Wingdings" pitchFamily="2" charset="2"/>
              </a:rPr>
              <a:t>/</a:t>
            </a:r>
            <a:r>
              <a:rPr lang="en-US" sz="1200" dirty="0" err="1">
                <a:latin typeface="+mj-lt"/>
                <a:sym typeface="Wingdings" pitchFamily="2" charset="2"/>
              </a:rPr>
              <a:t>en-gb</a:t>
            </a:r>
            <a:r>
              <a:rPr lang="en-US" sz="1200" dirty="0">
                <a:latin typeface="+mj-lt"/>
                <a:sym typeface="Wingdings" pitchFamily="2" charset="2"/>
              </a:rPr>
              <a:t>/fabric/release-plan/</a:t>
            </a:r>
            <a:r>
              <a:rPr lang="en-US" sz="1200" dirty="0" err="1">
                <a:latin typeface="+mj-lt"/>
                <a:sym typeface="Wingdings" pitchFamily="2" charset="2"/>
              </a:rPr>
              <a:t>admin-governance#fabric-azure-storage</a:t>
            </a:r>
            <a:r>
              <a:rPr lang="en-US" sz="1600" dirty="0">
                <a:latin typeface="+mj-lt"/>
                <a:sym typeface="Wingdings" pitchFamily="2" charset="2"/>
              </a:rPr>
              <a:t>)</a:t>
            </a:r>
            <a:endParaRPr lang="en-US" sz="1600" dirty="0">
              <a:latin typeface="+mj-lt"/>
            </a:endParaRPr>
          </a:p>
          <a:p>
            <a:pPr lvl="1"/>
            <a:endParaRPr lang="en-US" sz="28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35" name="Picture 34" descr="A blue triangle with a blue grid&#10;&#10;Description automatically generated with medium confidence">
            <a:extLst>
              <a:ext uri="{FF2B5EF4-FFF2-40B4-BE49-F238E27FC236}">
                <a16:creationId xmlns:a16="http://schemas.microsoft.com/office/drawing/2014/main" id="{FBECB673-B913-C39E-EA3F-41B32E574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281" y="5662329"/>
            <a:ext cx="539443" cy="390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04D9A-9CEA-5650-D17E-A622248DF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843" y="4217313"/>
            <a:ext cx="927100" cy="9271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89BDCFE-F4C1-7A4E-A513-9B52573CE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1362" y="4943742"/>
            <a:ext cx="798476" cy="798476"/>
          </a:xfrm>
          <a:prstGeom prst="rect">
            <a:avLst/>
          </a:prstGeom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FDB4839F-BD91-FD64-1840-42826DDD558D}"/>
              </a:ext>
            </a:extLst>
          </p:cNvPr>
          <p:cNvCxnSpPr>
            <a:cxnSpLocks/>
            <a:stCxn id="17" idx="1"/>
            <a:endCxn id="28" idx="3"/>
          </p:cNvCxnSpPr>
          <p:nvPr/>
        </p:nvCxnSpPr>
        <p:spPr>
          <a:xfrm rot="10800000" flipV="1">
            <a:off x="3001640" y="5342980"/>
            <a:ext cx="369723" cy="310494"/>
          </a:xfrm>
          <a:prstGeom prst="curvedConnector3">
            <a:avLst>
              <a:gd name="adj1" fmla="val 50000"/>
            </a:avLst>
          </a:prstGeom>
          <a:ln w="44450">
            <a:solidFill>
              <a:srgbClr val="0A5C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85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B2A4B-3B9E-5835-BE74-14ED4286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0480F-29C0-0147-3C51-1DA249AC2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65760"/>
            <a:ext cx="10151237" cy="1325562"/>
          </a:xfrm>
        </p:spPr>
        <p:txBody>
          <a:bodyPr anchor="t"/>
          <a:lstStyle/>
          <a:p>
            <a:r>
              <a:rPr lang="en-DE" dirty="0"/>
              <a:t>Some words about Azure Security</a:t>
            </a:r>
          </a:p>
        </p:txBody>
      </p:sp>
      <p:sp>
        <p:nvSpPr>
          <p:cNvPr id="34" name="TextBox 101">
            <a:extLst>
              <a:ext uri="{FF2B5EF4-FFF2-40B4-BE49-F238E27FC236}">
                <a16:creationId xmlns:a16="http://schemas.microsoft.com/office/drawing/2014/main" id="{3B0E93E0-330F-DEE7-F859-2D4829D7C45B}"/>
              </a:ext>
            </a:extLst>
          </p:cNvPr>
          <p:cNvSpPr txBox="1"/>
          <p:nvPr/>
        </p:nvSpPr>
        <p:spPr>
          <a:xfrm>
            <a:off x="803276" y="1989138"/>
            <a:ext cx="10458282" cy="269172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4400" dirty="0">
                <a:latin typeface="+mj-lt"/>
              </a:rPr>
              <a:t>These are only two of the many security features that come with Azure</a:t>
            </a:r>
          </a:p>
          <a:p>
            <a:pPr lvl="1"/>
            <a:endParaRPr lang="en-US" sz="4400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2207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sh pins laying down with one standing up">
            <a:extLst>
              <a:ext uri="{FF2B5EF4-FFF2-40B4-BE49-F238E27FC236}">
                <a16:creationId xmlns:a16="http://schemas.microsoft.com/office/drawing/2014/main" id="{C3B38E2E-F0EB-2F5C-95EE-058B5FE02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250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0DB9B-DCC3-B47D-66BF-4F129104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Now something different </a:t>
            </a:r>
            <a:br>
              <a:rPr lang="en-US" dirty="0"/>
            </a:br>
            <a:r>
              <a:rPr lang="en-US" sz="2800" dirty="0"/>
              <a:t>(risk mitigation by organizing our workloads)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5566A-0733-294D-6DAD-50DA7C520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7452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547646B-9F3D-CF6B-F799-CEAF43E6DEF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7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egoe UI Light" pitchFamily="34" charset="0"/>
                <a:ea typeface="Segoe UI" pitchFamily="34" charset="0"/>
                <a:cs typeface="Segoe UI" pitchFamily="34" charset="0"/>
              </a:rPr>
              <a:t>Sponsors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0549B94-63D0-CD75-B8C1-8484810F85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2662" y="2745782"/>
            <a:ext cx="5218043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F4AF169-3310-FDCF-B20B-CA25E65CC7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594" y="4054014"/>
            <a:ext cx="4453461" cy="914400"/>
          </a:xfrm>
          <a:prstGeom prst="rect">
            <a:avLst/>
          </a:prstGeom>
        </p:spPr>
      </p:pic>
      <p:pic>
        <p:nvPicPr>
          <p:cNvPr id="7" name="Picture 6" descr="A black letter o&#10;&#10;Description automatically generated">
            <a:extLst>
              <a:ext uri="{FF2B5EF4-FFF2-40B4-BE49-F238E27FC236}">
                <a16:creationId xmlns:a16="http://schemas.microsoft.com/office/drawing/2014/main" id="{204F26EB-E3B0-19F1-7D6A-2A1E6F3BE5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003" y="5239907"/>
            <a:ext cx="5221224" cy="616816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AF094BD7-27B2-09AB-CC4F-F0787F27F0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81" y="1749138"/>
            <a:ext cx="363288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BF36-6A8F-F22B-9F48-FB54E4C1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0AEB-0DC4-E19B-220A-98B24D1E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/>
          <a:lstStyle/>
          <a:p>
            <a:r>
              <a:rPr lang="en-DE" dirty="0"/>
              <a:t>The “</a:t>
            </a:r>
            <a:r>
              <a:rPr lang="en-DE" i="1" dirty="0"/>
              <a:t>simple</a:t>
            </a:r>
            <a:r>
              <a:rPr lang="en-DE" dirty="0"/>
              <a:t>” Power BI workspace roles are not simple anymore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D46BFF-62CD-6141-87F2-9046F5E606CB}"/>
              </a:ext>
            </a:extLst>
          </p:cNvPr>
          <p:cNvSpPr txBox="1"/>
          <p:nvPr/>
        </p:nvSpPr>
        <p:spPr>
          <a:xfrm>
            <a:off x="814388" y="6488668"/>
            <a:ext cx="1000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-us/fabric/get-started/roles-workspaces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32A2E-E166-B863-8460-7E12CC82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708631"/>
            <a:ext cx="4473610" cy="478360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565A489-B224-6CE5-30B1-F5168E58D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9945" y="1708631"/>
            <a:ext cx="915197" cy="915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5D62D1-4F0C-84A8-6A1E-0A8D2A9FA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817" y="3429000"/>
            <a:ext cx="1140367" cy="1115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11FF0-B352-19FE-E54F-3E61D5380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922" y="2537716"/>
            <a:ext cx="5144422" cy="26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3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72B7D-C935-DFE7-0AAB-43DD0F1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9" y="341878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F46751-7A31-92A3-A62C-C8B2315F6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92" y="3418782"/>
            <a:ext cx="415636" cy="415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6C278E6-5B1E-FCD8-C9AE-46DD7F26C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8972" y="3399889"/>
            <a:ext cx="453422" cy="453422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044609A8-945D-CC3B-DC37-998D53420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3778" y="339989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054A5DE-B08F-A34D-3724-38E05D1C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3759" y="336752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03E9C564-1BAC-9420-BC94-962CEDF5AB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37324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1ADC3-5935-FF8D-2791-F38C0199A2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40157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5DA863-765C-061E-A6A6-6E557CAACA74}"/>
              </a:ext>
            </a:extLst>
          </p:cNvPr>
          <p:cNvSpPr txBox="1"/>
          <p:nvPr/>
        </p:nvSpPr>
        <p:spPr>
          <a:xfrm>
            <a:off x="1039354" y="403552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D847-C40B-F8D0-C452-92635939401F}"/>
              </a:ext>
            </a:extLst>
          </p:cNvPr>
          <p:cNvSpPr txBox="1"/>
          <p:nvPr/>
        </p:nvSpPr>
        <p:spPr>
          <a:xfrm>
            <a:off x="4509313" y="4035521"/>
            <a:ext cx="111274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8FDA8-1793-E9BC-9306-B438D67F428B}"/>
              </a:ext>
            </a:extLst>
          </p:cNvPr>
          <p:cNvSpPr txBox="1"/>
          <p:nvPr/>
        </p:nvSpPr>
        <p:spPr>
          <a:xfrm>
            <a:off x="5982998" y="403552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1C383-8487-D12B-36CA-5A516618EEE6}"/>
              </a:ext>
            </a:extLst>
          </p:cNvPr>
          <p:cNvSpPr txBox="1"/>
          <p:nvPr/>
        </p:nvSpPr>
        <p:spPr>
          <a:xfrm>
            <a:off x="8468891" y="403552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9BE40-AF2E-EB83-5F14-ACC1B79DA052}"/>
              </a:ext>
            </a:extLst>
          </p:cNvPr>
          <p:cNvSpPr txBox="1"/>
          <p:nvPr/>
        </p:nvSpPr>
        <p:spPr>
          <a:xfrm>
            <a:off x="7367360" y="403552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4298A1C3-2174-2864-2291-43CC50D76787}"/>
              </a:ext>
            </a:extLst>
          </p:cNvPr>
          <p:cNvSpPr txBox="1"/>
          <p:nvPr/>
        </p:nvSpPr>
        <p:spPr>
          <a:xfrm>
            <a:off x="2512069" y="403552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C0A717-05C2-C1CA-A676-B5EB3D1C805D}"/>
              </a:ext>
            </a:extLst>
          </p:cNvPr>
          <p:cNvSpPr txBox="1"/>
          <p:nvPr/>
        </p:nvSpPr>
        <p:spPr>
          <a:xfrm>
            <a:off x="9973029" y="403552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E196E-D642-2E2B-9214-090884943D05}"/>
              </a:ext>
            </a:extLst>
          </p:cNvPr>
          <p:cNvSpPr txBox="1"/>
          <p:nvPr/>
        </p:nvSpPr>
        <p:spPr>
          <a:xfrm>
            <a:off x="3380530" y="403552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8D89C7-B204-D3EA-0250-983D01721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0072" y="3436921"/>
            <a:ext cx="730124" cy="3793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F02548-4DC1-1381-89B4-46661C2D9904}"/>
              </a:ext>
            </a:extLst>
          </p:cNvPr>
          <p:cNvSpPr txBox="1"/>
          <p:nvPr/>
        </p:nvSpPr>
        <p:spPr>
          <a:xfrm>
            <a:off x="2671764" y="4745088"/>
            <a:ext cx="6309898" cy="110799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Microsoft Fabric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Unified analytics platform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3C2FE2-83D6-2C17-B2CA-20CB153D4206}"/>
              </a:ext>
            </a:extLst>
          </p:cNvPr>
          <p:cNvSpPr txBox="1">
            <a:spLocks/>
          </p:cNvSpPr>
          <p:nvPr/>
        </p:nvSpPr>
        <p:spPr>
          <a:xfrm>
            <a:off x="552450" y="5864081"/>
            <a:ext cx="11087100" cy="764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From the data lake to the business user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E0C618-394C-D4CA-0826-51DB9EAD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 fontScale="90000"/>
          </a:bodyPr>
          <a:lstStyle/>
          <a:p>
            <a:r>
              <a:rPr lang="en-DE" dirty="0"/>
              <a:t>It’s not just the items we are able to create, the team is growing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44156885-F8D6-F66C-A003-D42953341F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0A45F4E7-1405-7868-14BB-F730F72522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FA5D9C83-E410-4099-E02B-81E300A3B5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72B7D-C935-DFE7-0AAB-43DD0F1B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9" y="341878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F46751-7A31-92A3-A62C-C8B2315F6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692" y="3418782"/>
            <a:ext cx="415636" cy="415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6C278E6-5B1E-FCD8-C9AE-46DD7F26C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72" y="3399889"/>
            <a:ext cx="453422" cy="453422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044609A8-945D-CC3B-DC37-998D53420D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3778" y="339989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054A5DE-B08F-A34D-3724-38E05D1CB3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03759" y="336752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03E9C564-1BAC-9420-BC94-962CEDF5AB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37324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1ADC3-5935-FF8D-2791-F38C0199A2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40157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5DA863-765C-061E-A6A6-6E557CAACA74}"/>
              </a:ext>
            </a:extLst>
          </p:cNvPr>
          <p:cNvSpPr txBox="1"/>
          <p:nvPr/>
        </p:nvSpPr>
        <p:spPr>
          <a:xfrm>
            <a:off x="1039354" y="403552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D847-C40B-F8D0-C452-92635939401F}"/>
              </a:ext>
            </a:extLst>
          </p:cNvPr>
          <p:cNvSpPr txBox="1"/>
          <p:nvPr/>
        </p:nvSpPr>
        <p:spPr>
          <a:xfrm>
            <a:off x="4509313" y="4035521"/>
            <a:ext cx="111274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8FDA8-1793-E9BC-9306-B438D67F428B}"/>
              </a:ext>
            </a:extLst>
          </p:cNvPr>
          <p:cNvSpPr txBox="1"/>
          <p:nvPr/>
        </p:nvSpPr>
        <p:spPr>
          <a:xfrm>
            <a:off x="5982998" y="403552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1C383-8487-D12B-36CA-5A516618EEE6}"/>
              </a:ext>
            </a:extLst>
          </p:cNvPr>
          <p:cNvSpPr txBox="1"/>
          <p:nvPr/>
        </p:nvSpPr>
        <p:spPr>
          <a:xfrm>
            <a:off x="8468891" y="403552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9BE40-AF2E-EB83-5F14-ACC1B79DA052}"/>
              </a:ext>
            </a:extLst>
          </p:cNvPr>
          <p:cNvSpPr txBox="1"/>
          <p:nvPr/>
        </p:nvSpPr>
        <p:spPr>
          <a:xfrm>
            <a:off x="7367360" y="403552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4298A1C3-2174-2864-2291-43CC50D76787}"/>
              </a:ext>
            </a:extLst>
          </p:cNvPr>
          <p:cNvSpPr txBox="1"/>
          <p:nvPr/>
        </p:nvSpPr>
        <p:spPr>
          <a:xfrm>
            <a:off x="2512069" y="403552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C0A717-05C2-C1CA-A676-B5EB3D1C805D}"/>
              </a:ext>
            </a:extLst>
          </p:cNvPr>
          <p:cNvSpPr txBox="1"/>
          <p:nvPr/>
        </p:nvSpPr>
        <p:spPr>
          <a:xfrm>
            <a:off x="9973029" y="403552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E196E-D642-2E2B-9214-090884943D05}"/>
              </a:ext>
            </a:extLst>
          </p:cNvPr>
          <p:cNvSpPr txBox="1"/>
          <p:nvPr/>
        </p:nvSpPr>
        <p:spPr>
          <a:xfrm>
            <a:off x="3380530" y="403552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8D89C7-B204-D3EA-0250-983D017218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0072" y="3436921"/>
            <a:ext cx="730124" cy="3793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F02548-4DC1-1381-89B4-46661C2D9904}"/>
              </a:ext>
            </a:extLst>
          </p:cNvPr>
          <p:cNvSpPr txBox="1"/>
          <p:nvPr/>
        </p:nvSpPr>
        <p:spPr>
          <a:xfrm>
            <a:off x="2671764" y="4745088"/>
            <a:ext cx="6309898" cy="110799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Microsoft Fabric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Unified analytics platform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3C2FE2-83D6-2C17-B2CA-20CB153D4206}"/>
              </a:ext>
            </a:extLst>
          </p:cNvPr>
          <p:cNvSpPr txBox="1">
            <a:spLocks/>
          </p:cNvSpPr>
          <p:nvPr/>
        </p:nvSpPr>
        <p:spPr>
          <a:xfrm>
            <a:off x="552450" y="5864081"/>
            <a:ext cx="11087100" cy="764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From the data lake to the business user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E0C618-394C-D4CA-0826-51DB9EAD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 fontScale="90000"/>
          </a:bodyPr>
          <a:lstStyle/>
          <a:p>
            <a:r>
              <a:rPr lang="en-DE" dirty="0"/>
              <a:t>It’s not just the items we are able to create, the team is growing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44156885-F8D6-F66C-A003-D42953341F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0A45F4E7-1405-7868-14BB-F730F72522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FA5D9C83-E410-4099-E02B-81E300A3B5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  <p:pic>
        <p:nvPicPr>
          <p:cNvPr id="30" name="Grafik 38" descr="Weibliches Profil">
            <a:extLst>
              <a:ext uri="{FF2B5EF4-FFF2-40B4-BE49-F238E27FC236}">
                <a16:creationId xmlns:a16="http://schemas.microsoft.com/office/drawing/2014/main" id="{196CD4DA-5562-700C-8F97-2497A28C6F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7031" y="2815660"/>
            <a:ext cx="504843" cy="504843"/>
          </a:xfrm>
          <a:prstGeom prst="rect">
            <a:avLst/>
          </a:prstGeom>
        </p:spPr>
      </p:pic>
      <p:pic>
        <p:nvPicPr>
          <p:cNvPr id="31" name="Grafik 38" descr="Weibliches Profil">
            <a:extLst>
              <a:ext uri="{FF2B5EF4-FFF2-40B4-BE49-F238E27FC236}">
                <a16:creationId xmlns:a16="http://schemas.microsoft.com/office/drawing/2014/main" id="{34FF6764-6D57-EBD9-E555-BE11AA930B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21187" y="2815660"/>
            <a:ext cx="504843" cy="5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72B7D-C935-DFE7-0AAB-43DD0F1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9" y="341878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F46751-7A31-92A3-A62C-C8B2315F6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92" y="3418782"/>
            <a:ext cx="415636" cy="4156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6C278E6-5B1E-FCD8-C9AE-46DD7F26C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8972" y="3399889"/>
            <a:ext cx="453422" cy="453422"/>
          </a:xfrm>
          <a:prstGeom prst="rect">
            <a:avLst/>
          </a:prstGeom>
        </p:spPr>
      </p:pic>
      <p:pic>
        <p:nvPicPr>
          <p:cNvPr id="7" name="chart" descr="chart">
            <a:extLst>
              <a:ext uri="{FF2B5EF4-FFF2-40B4-BE49-F238E27FC236}">
                <a16:creationId xmlns:a16="http://schemas.microsoft.com/office/drawing/2014/main" id="{044609A8-945D-CC3B-DC37-998D53420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3778" y="3399890"/>
            <a:ext cx="453422" cy="4534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054A5DE-B08F-A34D-3724-38E05D1C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3759" y="3367522"/>
            <a:ext cx="518156" cy="518156"/>
          </a:xfrm>
          <a:prstGeom prst="rect">
            <a:avLst/>
          </a:prstGeom>
        </p:spPr>
      </p:pic>
      <p:pic>
        <p:nvPicPr>
          <p:cNvPr id="9" name="!!datascienceicon">
            <a:extLst>
              <a:ext uri="{FF2B5EF4-FFF2-40B4-BE49-F238E27FC236}">
                <a16:creationId xmlns:a16="http://schemas.microsoft.com/office/drawing/2014/main" id="{03E9C564-1BAC-9420-BC94-962CEDF5AB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337324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1ADC3-5935-FF8D-2791-F38C0199A2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3401574"/>
            <a:ext cx="547890" cy="45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5DA863-765C-061E-A6A6-6E557CAACA74}"/>
              </a:ext>
            </a:extLst>
          </p:cNvPr>
          <p:cNvSpPr txBox="1"/>
          <p:nvPr/>
        </p:nvSpPr>
        <p:spPr>
          <a:xfrm>
            <a:off x="1039354" y="403552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 dirty="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D847-C40B-F8D0-C452-92635939401F}"/>
              </a:ext>
            </a:extLst>
          </p:cNvPr>
          <p:cNvSpPr txBox="1"/>
          <p:nvPr/>
        </p:nvSpPr>
        <p:spPr>
          <a:xfrm>
            <a:off x="4509313" y="4035521"/>
            <a:ext cx="111274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8FDA8-1793-E9BC-9306-B438D67F428B}"/>
              </a:ext>
            </a:extLst>
          </p:cNvPr>
          <p:cNvSpPr txBox="1"/>
          <p:nvPr/>
        </p:nvSpPr>
        <p:spPr>
          <a:xfrm>
            <a:off x="5982998" y="403552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1C383-8487-D12B-36CA-5A516618EEE6}"/>
              </a:ext>
            </a:extLst>
          </p:cNvPr>
          <p:cNvSpPr txBox="1"/>
          <p:nvPr/>
        </p:nvSpPr>
        <p:spPr>
          <a:xfrm>
            <a:off x="8468891" y="403552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9BE40-AF2E-EB83-5F14-ACC1B79DA052}"/>
              </a:ext>
            </a:extLst>
          </p:cNvPr>
          <p:cNvSpPr txBox="1"/>
          <p:nvPr/>
        </p:nvSpPr>
        <p:spPr>
          <a:xfrm>
            <a:off x="7367360" y="403552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6" name="!!datalake">
            <a:extLst>
              <a:ext uri="{FF2B5EF4-FFF2-40B4-BE49-F238E27FC236}">
                <a16:creationId xmlns:a16="http://schemas.microsoft.com/office/drawing/2014/main" id="{4298A1C3-2174-2864-2291-43CC50D76787}"/>
              </a:ext>
            </a:extLst>
          </p:cNvPr>
          <p:cNvSpPr txBox="1"/>
          <p:nvPr/>
        </p:nvSpPr>
        <p:spPr>
          <a:xfrm>
            <a:off x="2512069" y="403552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C0A717-05C2-C1CA-A676-B5EB3D1C805D}"/>
              </a:ext>
            </a:extLst>
          </p:cNvPr>
          <p:cNvSpPr txBox="1"/>
          <p:nvPr/>
        </p:nvSpPr>
        <p:spPr>
          <a:xfrm>
            <a:off x="9973029" y="403552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E196E-D642-2E2B-9214-090884943D05}"/>
              </a:ext>
            </a:extLst>
          </p:cNvPr>
          <p:cNvSpPr txBox="1"/>
          <p:nvPr/>
        </p:nvSpPr>
        <p:spPr>
          <a:xfrm>
            <a:off x="3380530" y="403552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8D89C7-B204-D3EA-0250-983D01721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0072" y="3436921"/>
            <a:ext cx="730124" cy="3793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F02548-4DC1-1381-89B4-46661C2D9904}"/>
              </a:ext>
            </a:extLst>
          </p:cNvPr>
          <p:cNvSpPr txBox="1"/>
          <p:nvPr/>
        </p:nvSpPr>
        <p:spPr>
          <a:xfrm>
            <a:off x="2671764" y="4745088"/>
            <a:ext cx="6309898" cy="110799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Microsoft Fabric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Unified analytics platform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3C2FE2-83D6-2C17-B2CA-20CB153D4206}"/>
              </a:ext>
            </a:extLst>
          </p:cNvPr>
          <p:cNvSpPr txBox="1">
            <a:spLocks/>
          </p:cNvSpPr>
          <p:nvPr/>
        </p:nvSpPr>
        <p:spPr>
          <a:xfrm>
            <a:off x="552450" y="5864081"/>
            <a:ext cx="11087100" cy="764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From the data lake to the business user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E0C618-394C-D4CA-0826-51DB9EAD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 fontScale="90000"/>
          </a:bodyPr>
          <a:lstStyle/>
          <a:p>
            <a:r>
              <a:rPr lang="en-DE" dirty="0"/>
              <a:t>It’s not just the items we are able to create, the team is growing</a:t>
            </a:r>
          </a:p>
        </p:txBody>
      </p:sp>
      <p:pic>
        <p:nvPicPr>
          <p:cNvPr id="26" name="Grafik 38" descr="Weibliches Profil">
            <a:extLst>
              <a:ext uri="{FF2B5EF4-FFF2-40B4-BE49-F238E27FC236}">
                <a16:creationId xmlns:a16="http://schemas.microsoft.com/office/drawing/2014/main" id="{44156885-F8D6-F66C-A003-D42953341F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6818" y="2785163"/>
            <a:ext cx="504843" cy="504843"/>
          </a:xfrm>
          <a:prstGeom prst="rect">
            <a:avLst/>
          </a:prstGeom>
        </p:spPr>
      </p:pic>
      <p:pic>
        <p:nvPicPr>
          <p:cNvPr id="27" name="Grafik 38" descr="Weibliches Profil">
            <a:extLst>
              <a:ext uri="{FF2B5EF4-FFF2-40B4-BE49-F238E27FC236}">
                <a16:creationId xmlns:a16="http://schemas.microsoft.com/office/drawing/2014/main" id="{0A45F4E7-1405-7868-14BB-F730F72522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0680" y="2602952"/>
            <a:ext cx="504843" cy="504843"/>
          </a:xfrm>
          <a:prstGeom prst="rect">
            <a:avLst/>
          </a:prstGeom>
        </p:spPr>
      </p:pic>
      <p:pic>
        <p:nvPicPr>
          <p:cNvPr id="28" name="Grafik 38" descr="Weibliches Profil">
            <a:extLst>
              <a:ext uri="{FF2B5EF4-FFF2-40B4-BE49-F238E27FC236}">
                <a16:creationId xmlns:a16="http://schemas.microsoft.com/office/drawing/2014/main" id="{FA5D9C83-E410-4099-E02B-81E300A3B5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4778" y="2785163"/>
            <a:ext cx="504843" cy="504843"/>
          </a:xfrm>
          <a:prstGeom prst="rect">
            <a:avLst/>
          </a:prstGeom>
        </p:spPr>
      </p:pic>
      <p:pic>
        <p:nvPicPr>
          <p:cNvPr id="30" name="Grafik 38" descr="Weibliches Profil">
            <a:extLst>
              <a:ext uri="{FF2B5EF4-FFF2-40B4-BE49-F238E27FC236}">
                <a16:creationId xmlns:a16="http://schemas.microsoft.com/office/drawing/2014/main" id="{196CD4DA-5562-700C-8F97-2497A28C6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7031" y="2815660"/>
            <a:ext cx="504843" cy="504843"/>
          </a:xfrm>
          <a:prstGeom prst="rect">
            <a:avLst/>
          </a:prstGeom>
        </p:spPr>
      </p:pic>
      <p:pic>
        <p:nvPicPr>
          <p:cNvPr id="31" name="Grafik 38" descr="Weibliches Profil">
            <a:extLst>
              <a:ext uri="{FF2B5EF4-FFF2-40B4-BE49-F238E27FC236}">
                <a16:creationId xmlns:a16="http://schemas.microsoft.com/office/drawing/2014/main" id="{34FF6764-6D57-EBD9-E555-BE11AA930B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21187" y="2815660"/>
            <a:ext cx="504843" cy="504843"/>
          </a:xfrm>
          <a:prstGeom prst="rect">
            <a:avLst/>
          </a:prstGeom>
        </p:spPr>
      </p:pic>
      <p:pic>
        <p:nvPicPr>
          <p:cNvPr id="3" name="Grafik 38" descr="Weibliches Profil">
            <a:extLst>
              <a:ext uri="{FF2B5EF4-FFF2-40B4-BE49-F238E27FC236}">
                <a16:creationId xmlns:a16="http://schemas.microsoft.com/office/drawing/2014/main" id="{BB34D365-1EBA-0028-E4AF-D1B264014348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1909" y="2412143"/>
            <a:ext cx="504843" cy="504843"/>
          </a:xfrm>
          <a:prstGeom prst="rect">
            <a:avLst/>
          </a:prstGeom>
        </p:spPr>
      </p:pic>
      <p:pic>
        <p:nvPicPr>
          <p:cNvPr id="20" name="Grafik 38" descr="Weibliches Profil">
            <a:extLst>
              <a:ext uri="{FF2B5EF4-FFF2-40B4-BE49-F238E27FC236}">
                <a16:creationId xmlns:a16="http://schemas.microsoft.com/office/drawing/2014/main" id="{EB54D570-7726-A4E6-4D18-A8B504DBB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68666" y="2319792"/>
            <a:ext cx="504843" cy="504843"/>
          </a:xfrm>
          <a:prstGeom prst="rect">
            <a:avLst/>
          </a:prstGeom>
        </p:spPr>
      </p:pic>
      <p:pic>
        <p:nvPicPr>
          <p:cNvPr id="23" name="Grafik 38" descr="Weibliches Profil">
            <a:extLst>
              <a:ext uri="{FF2B5EF4-FFF2-40B4-BE49-F238E27FC236}">
                <a16:creationId xmlns:a16="http://schemas.microsoft.com/office/drawing/2014/main" id="{CB8E8194-AF39-0476-CD71-2AB079CBE41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91855" y="2809012"/>
            <a:ext cx="504843" cy="504843"/>
          </a:xfrm>
          <a:prstGeom prst="rect">
            <a:avLst/>
          </a:prstGeom>
        </p:spPr>
      </p:pic>
      <p:pic>
        <p:nvPicPr>
          <p:cNvPr id="25" name="Grafik 38" descr="Weibliches Profil">
            <a:extLst>
              <a:ext uri="{FF2B5EF4-FFF2-40B4-BE49-F238E27FC236}">
                <a16:creationId xmlns:a16="http://schemas.microsoft.com/office/drawing/2014/main" id="{C00D6473-D8CD-E57A-F8A3-DA11E04F093A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5129" y="2738040"/>
            <a:ext cx="504843" cy="504843"/>
          </a:xfrm>
          <a:prstGeom prst="rect">
            <a:avLst/>
          </a:prstGeom>
        </p:spPr>
      </p:pic>
      <p:pic>
        <p:nvPicPr>
          <p:cNvPr id="32" name="Grafik 38" descr="Weibliches Profil">
            <a:extLst>
              <a:ext uri="{FF2B5EF4-FFF2-40B4-BE49-F238E27FC236}">
                <a16:creationId xmlns:a16="http://schemas.microsoft.com/office/drawing/2014/main" id="{26194EDD-D193-DCE4-9BF5-3F8FD9418FB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39972" y="2901056"/>
            <a:ext cx="504843" cy="5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F1E2-A6E0-9516-76B9-3473D8CDC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AF09-ADD1-9E60-14E2-EAF86A4E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140124" cy="1325562"/>
          </a:xfrm>
        </p:spPr>
        <p:txBody>
          <a:bodyPr>
            <a:normAutofit/>
          </a:bodyPr>
          <a:lstStyle/>
          <a:p>
            <a:r>
              <a:rPr lang="en-DE" dirty="0"/>
              <a:t>The “</a:t>
            </a:r>
            <a:r>
              <a:rPr lang="en-DE" i="1" dirty="0"/>
              <a:t>simple</a:t>
            </a:r>
            <a:r>
              <a:rPr lang="en-DE" dirty="0"/>
              <a:t>” Power BI workspace roles are not simple anymore </a:t>
            </a:r>
            <a:r>
              <a:rPr lang="en-DE" sz="1800" dirty="0"/>
              <a:t>(repeat)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35F6C-6BBF-0E54-79E3-A4E87C05CB3B}"/>
              </a:ext>
            </a:extLst>
          </p:cNvPr>
          <p:cNvSpPr txBox="1"/>
          <p:nvPr/>
        </p:nvSpPr>
        <p:spPr>
          <a:xfrm>
            <a:off x="814388" y="6488668"/>
            <a:ext cx="1000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-us/fabric/get-started/roles-workspaces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A677C-69BF-E8EE-888D-1013565D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708631"/>
            <a:ext cx="4473610" cy="478360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9790338-6359-73B4-EA74-3FF7D3359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9945" y="1708631"/>
            <a:ext cx="915197" cy="915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C023C-E850-53E7-B3EA-9FA7F32F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817" y="3429000"/>
            <a:ext cx="1140367" cy="1115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341E3-644E-1482-C7DE-BCC3CBA28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922" y="2537716"/>
            <a:ext cx="5144422" cy="26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FCEB1-64C3-97EC-5A50-8BE60F9A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A5F99D0-5F67-1AA2-C1B1-4DE402B4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451314" cy="1325562"/>
          </a:xfrm>
        </p:spPr>
        <p:txBody>
          <a:bodyPr anchor="b"/>
          <a:lstStyle/>
          <a:p>
            <a:r>
              <a:rPr lang="en-DE" dirty="0"/>
              <a:t>The landscape of a Microsoft Fabric solution! </a:t>
            </a:r>
            <a:r>
              <a:rPr lang="en-DE" sz="1200" dirty="0"/>
              <a:t>(My thinking)</a:t>
            </a:r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989D4B69-F050-2F21-1310-EF1250A2F1DD}"/>
              </a:ext>
            </a:extLst>
          </p:cNvPr>
          <p:cNvSpPr txBox="1"/>
          <p:nvPr/>
        </p:nvSpPr>
        <p:spPr>
          <a:xfrm>
            <a:off x="5752122" y="2177136"/>
            <a:ext cx="5513580" cy="250372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Using </a:t>
            </a:r>
            <a:r>
              <a:rPr lang="en-US" sz="2800" b="1" dirty="0">
                <a:solidFill>
                  <a:srgbClr val="C00000"/>
                </a:solidFill>
                <a:latin typeface="+mj-lt"/>
              </a:rPr>
              <a:t>dedicated workspaces </a:t>
            </a:r>
            <a:r>
              <a:rPr lang="en-US" sz="2800" dirty="0">
                <a:latin typeface="+mj-lt"/>
              </a:rPr>
              <a:t>helps to keep your items from different workloads and, for this reason safe from accidental harm, next to that, it and provides many more advantages, e.g. spreading workloads across capacities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64C787-5994-22D9-ACCD-EDED51CF4E8C}"/>
              </a:ext>
            </a:extLst>
          </p:cNvPr>
          <p:cNvSpPr/>
          <p:nvPr/>
        </p:nvSpPr>
        <p:spPr>
          <a:xfrm>
            <a:off x="337690" y="2186520"/>
            <a:ext cx="5513579" cy="23611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21A55A-4DF6-D2CD-4920-5E8CFABD51E9}"/>
              </a:ext>
            </a:extLst>
          </p:cNvPr>
          <p:cNvSpPr txBox="1"/>
          <p:nvPr/>
        </p:nvSpPr>
        <p:spPr>
          <a:xfrm>
            <a:off x="366797" y="2558490"/>
            <a:ext cx="133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Bronze</a:t>
            </a:r>
            <a:br>
              <a:rPr lang="en-DE" sz="1000" dirty="0"/>
            </a:br>
            <a:r>
              <a:rPr lang="en-DE" sz="1000" dirty="0"/>
              <a:t>(Landing Zone)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3A2B84-9E3F-8F5A-B14F-3CF06F7DBE9E}"/>
              </a:ext>
            </a:extLst>
          </p:cNvPr>
          <p:cNvSpPr txBox="1"/>
          <p:nvPr/>
        </p:nvSpPr>
        <p:spPr>
          <a:xfrm>
            <a:off x="4478650" y="2554096"/>
            <a:ext cx="1338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Gold</a:t>
            </a:r>
            <a:br>
              <a:rPr lang="en-DE" sz="1000" dirty="0"/>
            </a:br>
            <a:r>
              <a:rPr lang="en-DE" sz="1000" dirty="0"/>
              <a:t>(Business level aggregates)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DCFA1-FC19-F709-569A-85870B7010BB}"/>
              </a:ext>
            </a:extLst>
          </p:cNvPr>
          <p:cNvSpPr txBox="1"/>
          <p:nvPr/>
        </p:nvSpPr>
        <p:spPr>
          <a:xfrm>
            <a:off x="1640068" y="2558490"/>
            <a:ext cx="1338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Silver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27F986-8932-8810-40F0-4842A41C1247}"/>
              </a:ext>
            </a:extLst>
          </p:cNvPr>
          <p:cNvGrpSpPr/>
          <p:nvPr/>
        </p:nvGrpSpPr>
        <p:grpSpPr>
          <a:xfrm>
            <a:off x="501545" y="3113183"/>
            <a:ext cx="1068779" cy="798693"/>
            <a:chOff x="2441569" y="3730313"/>
            <a:chExt cx="1068779" cy="798693"/>
          </a:xfrm>
        </p:grpSpPr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28714F18-ED6F-A7E6-3C54-75CEF0D85359}"/>
                </a:ext>
              </a:extLst>
            </p:cNvPr>
            <p:cNvSpPr/>
            <p:nvPr/>
          </p:nvSpPr>
          <p:spPr>
            <a:xfrm>
              <a:off x="2441569" y="3730313"/>
              <a:ext cx="1068779" cy="798693"/>
            </a:xfrm>
            <a:prstGeom prst="can">
              <a:avLst/>
            </a:prstGeom>
            <a:solidFill>
              <a:srgbClr val="B08D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9" name="Picture 38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CAEC09F0-52EB-345D-DC1B-E5CF48BFC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66" y="4062559"/>
              <a:ext cx="447985" cy="324602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97DBD2-8EFF-3917-4DA7-BD8A467B2963}"/>
              </a:ext>
            </a:extLst>
          </p:cNvPr>
          <p:cNvGrpSpPr/>
          <p:nvPr/>
        </p:nvGrpSpPr>
        <p:grpSpPr>
          <a:xfrm>
            <a:off x="1774816" y="3113183"/>
            <a:ext cx="1068779" cy="798693"/>
            <a:chOff x="3714840" y="3730313"/>
            <a:chExt cx="1068779" cy="798693"/>
          </a:xfrm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F77CEFC8-1C47-813C-E93C-0C40CDF62FDB}"/>
                </a:ext>
              </a:extLst>
            </p:cNvPr>
            <p:cNvSpPr/>
            <p:nvPr/>
          </p:nvSpPr>
          <p:spPr>
            <a:xfrm>
              <a:off x="3714840" y="3730313"/>
              <a:ext cx="1068779" cy="798693"/>
            </a:xfrm>
            <a:prstGeom prst="can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2" name="Picture 41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7D7AC5CC-CB6A-C2C8-62EE-1ABEF2E5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5237" y="4063325"/>
              <a:ext cx="447985" cy="32460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C7F507C-DFB9-F8F2-5A64-8617BE7EC2C0}"/>
              </a:ext>
            </a:extLst>
          </p:cNvPr>
          <p:cNvGrpSpPr/>
          <p:nvPr/>
        </p:nvGrpSpPr>
        <p:grpSpPr>
          <a:xfrm>
            <a:off x="4601026" y="3108789"/>
            <a:ext cx="1068779" cy="798693"/>
            <a:chOff x="4996447" y="3725919"/>
            <a:chExt cx="1068779" cy="798693"/>
          </a:xfrm>
        </p:grpSpPr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CB1D9739-A0DB-51CD-AE91-08A3A42F6B0E}"/>
                </a:ext>
              </a:extLst>
            </p:cNvPr>
            <p:cNvSpPr/>
            <p:nvPr/>
          </p:nvSpPr>
          <p:spPr>
            <a:xfrm>
              <a:off x="4996447" y="3725919"/>
              <a:ext cx="1068779" cy="798693"/>
            </a:xfrm>
            <a:prstGeom prst="can">
              <a:avLst/>
            </a:prstGeom>
            <a:solidFill>
              <a:srgbClr val="FFD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45" name="Picture 44" descr="A blue triangle with a blue grid&#10;&#10;Description automatically generated with medium confidence">
              <a:extLst>
                <a:ext uri="{FF2B5EF4-FFF2-40B4-BE49-F238E27FC236}">
                  <a16:creationId xmlns:a16="http://schemas.microsoft.com/office/drawing/2014/main" id="{7E887FC8-55E0-3AED-590D-EC0CDD0EC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6844" y="4062559"/>
              <a:ext cx="447985" cy="324602"/>
            </a:xfrm>
            <a:prstGeom prst="rect">
              <a:avLst/>
            </a:prstGeom>
          </p:spPr>
        </p:pic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49F8639E-5DF9-AC60-AF83-53F32A666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275" y="3941840"/>
            <a:ext cx="504844" cy="5048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3AF9B13-1435-A899-ADB3-C21C854E1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706" y="3941840"/>
            <a:ext cx="504844" cy="50484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63A9FCA-54AF-4B1E-9FF8-1CE05BAFB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749" y="3941840"/>
            <a:ext cx="504844" cy="5048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F92BA12-6968-361C-84B7-68CC98799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0" y="1869561"/>
            <a:ext cx="633917" cy="63391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2C683D-B6AC-4A67-0DC5-E691AB709BD2}"/>
              </a:ext>
            </a:extLst>
          </p:cNvPr>
          <p:cNvSpPr txBox="1"/>
          <p:nvPr/>
        </p:nvSpPr>
        <p:spPr>
          <a:xfrm>
            <a:off x="797794" y="2186520"/>
            <a:ext cx="505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The Lakehouse – Medallion architecture</a:t>
            </a:r>
            <a:endParaRPr lang="en-DE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CC7CE45-31ED-9902-0F3F-53BE9E7A6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78" y="4702251"/>
            <a:ext cx="1041980" cy="111988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5279BD0-0D7B-2430-DED8-8E2D45C95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654" y="4702251"/>
            <a:ext cx="1041980" cy="1119885"/>
          </a:xfrm>
          <a:prstGeom prst="rect">
            <a:avLst/>
          </a:prstGeom>
        </p:spPr>
      </p:pic>
      <p:pic>
        <p:nvPicPr>
          <p:cNvPr id="76" name="!!datascienceicon">
            <a:extLst>
              <a:ext uri="{FF2B5EF4-FFF2-40B4-BE49-F238E27FC236}">
                <a16:creationId xmlns:a16="http://schemas.microsoft.com/office/drawing/2014/main" id="{C71D3FA5-012A-E4F4-F7A3-5A676DFFF9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3450690" y="2633233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33F386D-48D7-DC36-DCC3-A3AD87F59F46}"/>
              </a:ext>
            </a:extLst>
          </p:cNvPr>
          <p:cNvSpPr txBox="1"/>
          <p:nvPr/>
        </p:nvSpPr>
        <p:spPr>
          <a:xfrm>
            <a:off x="3312016" y="3274482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EA19A907-D0FD-3BE4-CFED-7BC7C66A1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8810" y="3955991"/>
            <a:ext cx="504844" cy="50484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726D7B6-9F1F-F49E-F7CB-88992DB57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242" y="4702250"/>
            <a:ext cx="1041980" cy="11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4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xes On Rack In Warehouse">
            <a:extLst>
              <a:ext uri="{FF2B5EF4-FFF2-40B4-BE49-F238E27FC236}">
                <a16:creationId xmlns:a16="http://schemas.microsoft.com/office/drawing/2014/main" id="{96EFBD00-2806-8088-3B1C-BEC84D9A4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349" b="11382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A20A5-3086-99BA-0466-680A5AF0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Use SQL security features with the data warehouse item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AD1CF-D3A0-227E-7299-87E7DB79F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457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4C1ED-3E66-6625-3580-4BAC4A7D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C7B17CA-68AB-9BB0-E8C0-3C3D33C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451314" cy="1325562"/>
          </a:xfrm>
        </p:spPr>
        <p:txBody>
          <a:bodyPr anchor="b"/>
          <a:lstStyle/>
          <a:p>
            <a:r>
              <a:rPr lang="en-DE" dirty="0"/>
              <a:t>Rstrict Access to objects using T-SQL on the warehouse</a:t>
            </a:r>
            <a:endParaRPr lang="en-DE" sz="1200" dirty="0"/>
          </a:p>
        </p:txBody>
      </p:sp>
      <p:sp>
        <p:nvSpPr>
          <p:cNvPr id="26" name="TextBox 101">
            <a:extLst>
              <a:ext uri="{FF2B5EF4-FFF2-40B4-BE49-F238E27FC236}">
                <a16:creationId xmlns:a16="http://schemas.microsoft.com/office/drawing/2014/main" id="{D77AEE53-E593-7444-3C87-5BC65320C1C7}"/>
              </a:ext>
            </a:extLst>
          </p:cNvPr>
          <p:cNvSpPr txBox="1"/>
          <p:nvPr/>
        </p:nvSpPr>
        <p:spPr>
          <a:xfrm>
            <a:off x="3112214" y="1891091"/>
            <a:ext cx="5006809" cy="310854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US" sz="2800" dirty="0">
                <a:latin typeface="+mj-lt"/>
              </a:rPr>
              <a:t>Use SQL commands </a:t>
            </a:r>
            <a:r>
              <a:rPr lang="en-GB" sz="2800" dirty="0">
                <a:solidFill>
                  <a:srgbClr val="000000"/>
                </a:solidFill>
                <a:latin typeface="Menlo" panose="020B0609030804020204" pitchFamily="49" charset="0"/>
              </a:rPr>
              <a:t>in the data owning workspace</a:t>
            </a:r>
            <a:r>
              <a:rPr lang="en-US" sz="2800" dirty="0">
                <a:latin typeface="+mj-lt"/>
              </a:rPr>
              <a:t> to restrict access like</a:t>
            </a:r>
          </a:p>
          <a:p>
            <a:pPr lvl="1"/>
            <a:endParaRPr lang="en-US" sz="2800" dirty="0">
              <a:solidFill>
                <a:srgbClr val="C00000"/>
              </a:solidFill>
              <a:latin typeface="+mj-lt"/>
            </a:endParaRPr>
          </a:p>
          <a:p>
            <a:pPr lvl="1"/>
            <a:r>
              <a:rPr lang="en-GB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DENY</a:t>
            </a:r>
            <a:r>
              <a:rPr lang="en-GB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GB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dbo.DimDate</a:t>
            </a:r>
            <a:r>
              <a:rPr lang="en-GB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-GB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2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mvp@minceddata.com</a:t>
            </a:r>
            <a:r>
              <a:rPr lang="en-GB" sz="2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44FC09-E414-BA33-0676-B440B1D724F2}"/>
              </a:ext>
            </a:extLst>
          </p:cNvPr>
          <p:cNvSpPr/>
          <p:nvPr/>
        </p:nvSpPr>
        <p:spPr>
          <a:xfrm>
            <a:off x="803275" y="1839951"/>
            <a:ext cx="2598234" cy="49399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dirty="0"/>
              <a:t>The data owning workspace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6FA447-C583-288D-8926-4E3AF1743E47}"/>
              </a:ext>
            </a:extLst>
          </p:cNvPr>
          <p:cNvGrpSpPr/>
          <p:nvPr/>
        </p:nvGrpSpPr>
        <p:grpSpPr>
          <a:xfrm>
            <a:off x="1070586" y="2596029"/>
            <a:ext cx="2063612" cy="3964736"/>
            <a:chOff x="132522" y="2398479"/>
            <a:chExt cx="2063612" cy="396473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992AF41-3B6D-D02A-DAE2-D1AD7E64B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2331" y="3285888"/>
              <a:ext cx="1343995" cy="134399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C162134-1C8E-9901-384D-9882EE1C8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7959" y="2398479"/>
              <a:ext cx="772738" cy="772738"/>
            </a:xfrm>
            <a:prstGeom prst="rect">
              <a:avLst/>
            </a:prstGeom>
          </p:spPr>
        </p:pic>
        <p:pic>
          <p:nvPicPr>
            <p:cNvPr id="9" name="Picture 8" descr="A blue and black logo&#10;&#10;Description automatically generated">
              <a:extLst>
                <a:ext uri="{FF2B5EF4-FFF2-40B4-BE49-F238E27FC236}">
                  <a16:creationId xmlns:a16="http://schemas.microsoft.com/office/drawing/2014/main" id="{B1A62EFE-43FC-0409-D55D-C9CFF53C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697" y="4876196"/>
              <a:ext cx="861262" cy="86294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9FD515-88A2-8F28-2595-36415A273E97}"/>
                </a:ext>
              </a:extLst>
            </p:cNvPr>
            <p:cNvSpPr txBox="1"/>
            <p:nvPr/>
          </p:nvSpPr>
          <p:spPr>
            <a:xfrm>
              <a:off x="132522" y="5655329"/>
              <a:ext cx="20636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Synapse Data Engineering</a:t>
              </a:r>
              <a:endParaRPr lang="en-DE" sz="2000" dirty="0"/>
            </a:p>
          </p:txBody>
        </p:sp>
      </p:grpSp>
      <p:pic>
        <p:nvPicPr>
          <p:cNvPr id="15" name="Grafik 38" descr="Weibliches Profil">
            <a:extLst>
              <a:ext uri="{FF2B5EF4-FFF2-40B4-BE49-F238E27FC236}">
                <a16:creationId xmlns:a16="http://schemas.microsoft.com/office/drawing/2014/main" id="{01244545-19F2-0BD0-6B4F-0C7B2127B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966" y="1587529"/>
            <a:ext cx="504843" cy="5048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4A77B02-F28F-9F7B-F026-2EC874DE07C8}"/>
              </a:ext>
            </a:extLst>
          </p:cNvPr>
          <p:cNvGrpSpPr/>
          <p:nvPr/>
        </p:nvGrpSpPr>
        <p:grpSpPr>
          <a:xfrm>
            <a:off x="8204425" y="1672293"/>
            <a:ext cx="2850656" cy="5107648"/>
            <a:chOff x="8204425" y="1672293"/>
            <a:chExt cx="2850656" cy="510764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576BF8-146D-619B-07EC-5692D20AFBF1}"/>
                </a:ext>
              </a:extLst>
            </p:cNvPr>
            <p:cNvSpPr/>
            <p:nvPr/>
          </p:nvSpPr>
          <p:spPr>
            <a:xfrm>
              <a:off x="8456847" y="1839951"/>
              <a:ext cx="2598234" cy="493999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dirty="0"/>
                <a:t>The data modeling workspace</a:t>
              </a: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22C714B7-2ACA-9A55-4AA4-E672FE7E4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07778" y="2596029"/>
              <a:ext cx="772738" cy="772738"/>
            </a:xfrm>
            <a:prstGeom prst="rect">
              <a:avLst/>
            </a:prstGeom>
          </p:spPr>
        </p:pic>
        <p:pic>
          <p:nvPicPr>
            <p:cNvPr id="4" name="chart" descr="chart">
              <a:extLst>
                <a:ext uri="{FF2B5EF4-FFF2-40B4-BE49-F238E27FC236}">
                  <a16:creationId xmlns:a16="http://schemas.microsoft.com/office/drawing/2014/main" id="{8C500C91-E937-AFF1-D6A5-34C19AF17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50958" y="5053773"/>
              <a:ext cx="453422" cy="4534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A0580E-5E5B-FCC7-EA05-4FEC4637DF3B}"/>
                </a:ext>
              </a:extLst>
            </p:cNvPr>
            <p:cNvSpPr txBox="1"/>
            <p:nvPr/>
          </p:nvSpPr>
          <p:spPr>
            <a:xfrm>
              <a:off x="9206071" y="5661081"/>
              <a:ext cx="1143197" cy="55399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914400">
                <a:defRPr/>
              </a:pPr>
              <a:r>
                <a:rPr lang="en-US" sz="1800" b="1" kern="1000" spc="-50">
                  <a:solidFill>
                    <a:srgbClr val="000000"/>
                  </a:solidFill>
                  <a:latin typeface="Segoe UI Semibold"/>
                </a:rPr>
                <a:t>Business</a:t>
              </a:r>
            </a:p>
            <a:p>
              <a:pPr algn="ctr" defTabSz="914400">
                <a:defRPr/>
              </a:pPr>
              <a:r>
                <a:rPr lang="en-US" sz="1800" b="1" kern="1000" spc="-50">
                  <a:solidFill>
                    <a:srgbClr val="000000"/>
                  </a:solidFill>
                  <a:latin typeface="Segoe UI Semibold"/>
                </a:rPr>
                <a:t>Intelligence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90A0579-E69D-F160-1CFF-AEB9C660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06071" y="3553246"/>
              <a:ext cx="1143197" cy="1143197"/>
            </a:xfrm>
            <a:prstGeom prst="rect">
              <a:avLst/>
            </a:prstGeom>
          </p:spPr>
        </p:pic>
        <p:pic>
          <p:nvPicPr>
            <p:cNvPr id="16" name="Grafik 38" descr="Weibliches Profil">
              <a:extLst>
                <a:ext uri="{FF2B5EF4-FFF2-40B4-BE49-F238E27FC236}">
                  <a16:creationId xmlns:a16="http://schemas.microsoft.com/office/drawing/2014/main" id="{D852A02F-536C-3499-9FEA-B37598EB7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04425" y="1672293"/>
              <a:ext cx="504843" cy="504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53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69428-9D7B-42C2-2B60-52B44AA19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4184902-2FBA-BA00-1480-DE983696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513" y="2080877"/>
            <a:ext cx="7772400" cy="3084958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FB3793F-541E-FE11-83A1-D4B00784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65760"/>
            <a:ext cx="10451314" cy="1325562"/>
          </a:xfrm>
        </p:spPr>
        <p:txBody>
          <a:bodyPr anchor="b">
            <a:normAutofit/>
          </a:bodyPr>
          <a:lstStyle/>
          <a:p>
            <a:r>
              <a:rPr lang="en-DE" dirty="0"/>
              <a:t>Rstrict Access to objects using T-SQL on the warehouse </a:t>
            </a:r>
            <a:r>
              <a:rPr lang="en-DE" sz="1600" dirty="0"/>
              <a:t>(connecting from Power BI)</a:t>
            </a:r>
            <a:endParaRPr lang="en-DE" sz="1800" dirty="0"/>
          </a:p>
        </p:txBody>
      </p:sp>
      <p:pic>
        <p:nvPicPr>
          <p:cNvPr id="16" name="Grafik 38" descr="Weibliches Profil">
            <a:extLst>
              <a:ext uri="{FF2B5EF4-FFF2-40B4-BE49-F238E27FC236}">
                <a16:creationId xmlns:a16="http://schemas.microsoft.com/office/drawing/2014/main" id="{829C7D44-C314-6827-94CF-FC7F6AC9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966" y="1828456"/>
            <a:ext cx="504843" cy="504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01FBB-64A6-ECB2-01B8-31D3094A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141" y="1989138"/>
            <a:ext cx="1953039" cy="1348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6A8AC-59DB-6ED8-68A6-D12D5AC30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141" y="4189683"/>
            <a:ext cx="7772400" cy="315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89BC5-660A-EA49-22A9-9854178EA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3411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stack of dice on a boardgame">
            <a:extLst>
              <a:ext uri="{FF2B5EF4-FFF2-40B4-BE49-F238E27FC236}">
                <a16:creationId xmlns:a16="http://schemas.microsoft.com/office/drawing/2014/main" id="{EBCDAC87-A14C-B547-A4F1-E538E5D581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4766" r="1" b="4764"/>
          <a:stretch/>
        </p:blipFill>
        <p:spPr>
          <a:xfrm>
            <a:off x="20" y="-2"/>
            <a:ext cx="113410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5700-CBC7-A8D2-AA4C-718D1CEF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39631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OneSecurity</a:t>
            </a:r>
            <a:r>
              <a:rPr lang="en-US" dirty="0"/>
              <a:t> will change a lot </a:t>
            </a:r>
            <a:r>
              <a:rPr lang="en-US" sz="1600" dirty="0"/>
              <a:t>(another game changer)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592A6-0A8A-D6E3-3DDC-2E2FC5503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https://learn.microsoft.com/en-gb/fabric/release-plan/onelake#onesecurity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03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66CD-277A-4A08-A2D8-0532CD0C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88938"/>
            <a:ext cx="9692640" cy="1325562"/>
          </a:xfrm>
        </p:spPr>
        <p:txBody>
          <a:bodyPr anchor="t"/>
          <a:lstStyle/>
          <a:p>
            <a:r>
              <a:rPr lang="en-US" dirty="0">
                <a:latin typeface="Consolas" panose="020B0609020204030204" pitchFamily="49" charset="0"/>
              </a:rPr>
              <a:t>Inside the box</a:t>
            </a:r>
            <a:endParaRPr lang="LID4096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0B1D-3A42-4DE0-89A0-316C77F0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8" y="171450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Who I am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Power BI Recap (a quick look behind)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Microsoft Fabric is entering the stage</a:t>
            </a:r>
          </a:p>
        </p:txBody>
      </p:sp>
    </p:spTree>
    <p:extLst>
      <p:ext uri="{BB962C8B-B14F-4D97-AF65-F5344CB8AC3E}">
        <p14:creationId xmlns:p14="http://schemas.microsoft.com/office/powerpoint/2010/main" val="3964307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08FD-2BDF-4C19-8801-D6F380C8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640080"/>
            <a:ext cx="3510050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And now,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90558-610E-410D-89D2-283FAEBB175E}"/>
              </a:ext>
            </a:extLst>
          </p:cNvPr>
          <p:cNvSpPr txBox="1"/>
          <p:nvPr/>
        </p:nvSpPr>
        <p:spPr>
          <a:xfrm>
            <a:off x="803275" y="1989138"/>
            <a:ext cx="5366519" cy="419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Get ready for new capabilities!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sz="2400" dirty="0"/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Understanding core concepts of Microsoft Fabric, like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 err="1"/>
              <a:t>OneLake</a:t>
            </a:r>
            <a:r>
              <a:rPr lang="en-US" sz="2400" dirty="0"/>
              <a:t>, Shortcuts, and the separation of storage and computing are a must, but Azure is not just data!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sz="2400" dirty="0"/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Do not forget your security requirements 😉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D6032045-2F1D-4962-9DE4-ECF2BA082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8"/>
          <a:stretch/>
        </p:blipFill>
        <p:spPr>
          <a:xfrm>
            <a:off x="6096000" y="10"/>
            <a:ext cx="61461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3FC43A-F2E5-409E-8C82-7DC3B69E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405908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EBFF7B-A218-4767-9A82-7ADFE8C9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723290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69A5DB8-6ADD-4FE0-825D-F7F85E60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4" y="539553"/>
            <a:ext cx="6196916" cy="5768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solidFill>
                  <a:srgbClr val="FFFFFF"/>
                </a:solidFill>
                <a:latin typeface="Consolas" panose="020B0609020204030204" pitchFamily="49" charset="0"/>
              </a:rPr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0B277-76BE-43C5-A047-FCD7C22547B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6EF2E-806D-4CA4-A206-2DF013F82B40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8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642C4CA5-6049-41B5-AE80-E09CCC9D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89" y="3152185"/>
            <a:ext cx="4083892" cy="447416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Tom Martens </a:t>
            </a:r>
          </a:p>
        </p:txBody>
      </p:sp>
      <p:sp>
        <p:nvSpPr>
          <p:cNvPr id="5" name="Textplatzhalter 4">
            <a:hlinkClick r:id="rId2"/>
            <a:extLst>
              <a:ext uri="{FF2B5EF4-FFF2-40B4-BE49-F238E27FC236}">
                <a16:creationId xmlns:a16="http://schemas.microsoft.com/office/drawing/2014/main" id="{C38B9020-35CA-4783-8659-9960F3F7CBF7}"/>
              </a:ext>
            </a:extLst>
          </p:cNvPr>
          <p:cNvSpPr txBox="1">
            <a:spLocks/>
          </p:cNvSpPr>
          <p:nvPr/>
        </p:nvSpPr>
        <p:spPr>
          <a:xfrm>
            <a:off x="926889" y="3702046"/>
            <a:ext cx="4959554" cy="774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Consolas" panose="020B0609020204030204" pitchFamily="49" charset="0"/>
              </a:rPr>
              <a:t>Solution </a:t>
            </a:r>
            <a:r>
              <a:rPr lang="de-DE" sz="2000" dirty="0" err="1">
                <a:latin typeface="Consolas" panose="020B0609020204030204" pitchFamily="49" charset="0"/>
              </a:rPr>
              <a:t>Architect</a:t>
            </a:r>
            <a:r>
              <a:rPr lang="de-DE" sz="2000" dirty="0">
                <a:latin typeface="Consolas" panose="020B0609020204030204" pitchFamily="49" charset="0"/>
              </a:rPr>
              <a:t> @ Munich Re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EEBD72FA-4CD6-4F94-BA34-83DD2D97A76D}"/>
              </a:ext>
            </a:extLst>
          </p:cNvPr>
          <p:cNvSpPr txBox="1">
            <a:spLocks/>
          </p:cNvSpPr>
          <p:nvPr/>
        </p:nvSpPr>
        <p:spPr>
          <a:xfrm>
            <a:off x="6095999" y="964757"/>
            <a:ext cx="5128591" cy="25740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200" dirty="0">
                <a:latin typeface="Consolas" panose="020B0609020204030204" pitchFamily="49" charset="0"/>
              </a:rPr>
              <a:t>25+ years of experience designing analytical solutions using the MSFT data platform</a:t>
            </a:r>
          </a:p>
          <a:p>
            <a:pPr marL="0" indent="0">
              <a:buFont typeface="Wingdings 3" charset="2"/>
              <a:buNone/>
            </a:pP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775A1F0F-7A23-4221-B7A1-5457C27A2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8" t="880" r="13162" b="-1"/>
          <a:stretch/>
        </p:blipFill>
        <p:spPr>
          <a:xfrm>
            <a:off x="993895" y="964756"/>
            <a:ext cx="2013364" cy="2007320"/>
          </a:xfrm>
          <a:prstGeom prst="ellipse">
            <a:avLst/>
          </a:prstGeom>
        </p:spPr>
      </p:pic>
      <p:pic>
        <p:nvPicPr>
          <p:cNvPr id="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2EEAF1-D0AD-4FC5-99F7-2E784B7B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688" y="5126619"/>
            <a:ext cx="2016931" cy="813755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91EB18CC-A4C5-4528-A944-DF1764CE1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957" y="4078745"/>
            <a:ext cx="1298217" cy="1854596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84C5F5B-2ABC-4666-A51F-CDA38C9BCA60}"/>
              </a:ext>
            </a:extLst>
          </p:cNvPr>
          <p:cNvSpPr txBox="1">
            <a:spLocks/>
          </p:cNvSpPr>
          <p:nvPr/>
        </p:nvSpPr>
        <p:spPr>
          <a:xfrm>
            <a:off x="1506236" y="5237936"/>
            <a:ext cx="2780133" cy="10683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/tommartens68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@tommartens68</a:t>
            </a:r>
          </a:p>
        </p:txBody>
      </p:sp>
      <p:grpSp>
        <p:nvGrpSpPr>
          <p:cNvPr id="11" name="Group 37">
            <a:extLst>
              <a:ext uri="{FF2B5EF4-FFF2-40B4-BE49-F238E27FC236}">
                <a16:creationId xmlns:a16="http://schemas.microsoft.com/office/drawing/2014/main" id="{62378429-4976-4035-8A7A-E82046609551}"/>
              </a:ext>
            </a:extLst>
          </p:cNvPr>
          <p:cNvGrpSpPr/>
          <p:nvPr/>
        </p:nvGrpSpPr>
        <p:grpSpPr>
          <a:xfrm>
            <a:off x="1099347" y="5701154"/>
            <a:ext cx="229600" cy="229600"/>
            <a:chOff x="470537" y="3886355"/>
            <a:chExt cx="229600" cy="229600"/>
          </a:xfrm>
        </p:grpSpPr>
        <p:sp>
          <p:nvSpPr>
            <p:cNvPr id="12" name="Rounded Rectangle 38">
              <a:extLst>
                <a:ext uri="{FF2B5EF4-FFF2-40B4-BE49-F238E27FC236}">
                  <a16:creationId xmlns:a16="http://schemas.microsoft.com/office/drawing/2014/main" id="{AC911574-9895-45E3-A774-F0E66C85A963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383">
              <a:extLst>
                <a:ext uri="{FF2B5EF4-FFF2-40B4-BE49-F238E27FC236}">
                  <a16:creationId xmlns:a16="http://schemas.microsoft.com/office/drawing/2014/main" id="{532D1A4A-BE53-4710-9134-544EBC933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40">
            <a:extLst>
              <a:ext uri="{FF2B5EF4-FFF2-40B4-BE49-F238E27FC236}">
                <a16:creationId xmlns:a16="http://schemas.microsoft.com/office/drawing/2014/main" id="{E3F37D70-9F20-4D16-BB0A-A68229773FA4}"/>
              </a:ext>
            </a:extLst>
          </p:cNvPr>
          <p:cNvGrpSpPr/>
          <p:nvPr/>
        </p:nvGrpSpPr>
        <p:grpSpPr>
          <a:xfrm>
            <a:off x="1099347" y="5320838"/>
            <a:ext cx="229600" cy="229600"/>
            <a:chOff x="470535" y="3492943"/>
            <a:chExt cx="229600" cy="229600"/>
          </a:xfrm>
        </p:grpSpPr>
        <p:sp>
          <p:nvSpPr>
            <p:cNvPr id="15" name="Rounded Rectangle 41">
              <a:extLst>
                <a:ext uri="{FF2B5EF4-FFF2-40B4-BE49-F238E27FC236}">
                  <a16:creationId xmlns:a16="http://schemas.microsoft.com/office/drawing/2014/main" id="{465FBF11-6B1F-47B3-A762-F16D0437429E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216">
              <a:extLst>
                <a:ext uri="{FF2B5EF4-FFF2-40B4-BE49-F238E27FC236}">
                  <a16:creationId xmlns:a16="http://schemas.microsoft.com/office/drawing/2014/main" id="{2AAE05BB-42C3-4989-B7D5-23EB4BCD7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17" name="Oval 315">
                <a:extLst>
                  <a:ext uri="{FF2B5EF4-FFF2-40B4-BE49-F238E27FC236}">
                    <a16:creationId xmlns:a16="http://schemas.microsoft.com/office/drawing/2014/main" id="{0CE9BF5E-CBFE-43AA-B0F3-925EC829C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8" name="Rectangle 316">
                <a:extLst>
                  <a:ext uri="{FF2B5EF4-FFF2-40B4-BE49-F238E27FC236}">
                    <a16:creationId xmlns:a16="http://schemas.microsoft.com/office/drawing/2014/main" id="{9C3C67B9-4FED-4898-9F2D-87C5E01F5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9" name="Freeform 317">
                <a:extLst>
                  <a:ext uri="{FF2B5EF4-FFF2-40B4-BE49-F238E27FC236}">
                    <a16:creationId xmlns:a16="http://schemas.microsoft.com/office/drawing/2014/main" id="{0628AF4A-8868-477A-80E8-C15A476CE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3E9F219-E1CA-43A5-87FF-34FCF61896B3}"/>
              </a:ext>
            </a:extLst>
          </p:cNvPr>
          <p:cNvSpPr txBox="1">
            <a:spLocks/>
          </p:cNvSpPr>
          <p:nvPr/>
        </p:nvSpPr>
        <p:spPr>
          <a:xfrm>
            <a:off x="1487828" y="4687957"/>
            <a:ext cx="4608171" cy="38849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0629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37BA9-BA6A-44FA-90C9-AE43F862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88" y="1053920"/>
            <a:ext cx="645361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>
                <a:solidFill>
                  <a:srgbClr val="FFFFFF"/>
                </a:solidFill>
              </a:rPr>
              <a:t>Power BI Recap</a:t>
            </a:r>
            <a:br>
              <a:rPr lang="en-US" sz="72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(a look behind)</a:t>
            </a: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4" name="Picture 3" descr="White bulbs with a yellow one standing out">
            <a:extLst>
              <a:ext uri="{FF2B5EF4-FFF2-40B4-BE49-F238E27FC236}">
                <a16:creationId xmlns:a16="http://schemas.microsoft.com/office/drawing/2014/main" id="{6AC4F78A-0CBF-51E2-FD0F-6292AC2DC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8" r="27830"/>
          <a:stretch/>
        </p:blipFill>
        <p:spPr>
          <a:xfrm>
            <a:off x="437536" y="0"/>
            <a:ext cx="4634716" cy="68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9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0AD1-84EC-CE97-9A8E-80BCAC190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F87F-1F77-6891-30A2-D3928D12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116312" cy="1325562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How we work today – our beloved workspace</a:t>
            </a:r>
            <a:endParaRPr lang="en-NZ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FB5A6-4CCB-2452-EE96-F0F8D461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6144"/>
            <a:ext cx="3907138" cy="426404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4FB2D1A-0B4C-67AF-E8A7-B12163C08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0443" y="3517203"/>
            <a:ext cx="915197" cy="9151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1B41D55-F035-5FE3-940E-0E8D22013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1539" y="3061971"/>
            <a:ext cx="924602" cy="92460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007045E-4186-3D1D-D52C-AD33B0E4D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6576" y="3517203"/>
            <a:ext cx="915197" cy="91519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6B10899-310D-9141-6E3A-D54DF6521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3495" y="1923236"/>
            <a:ext cx="915197" cy="91519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785415B-D26B-4F38-E910-C76BD1401F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68993" y="3889429"/>
            <a:ext cx="961692" cy="96169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760DE49-A9B2-C214-D782-29D1348AC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0261" y="3073157"/>
            <a:ext cx="915197" cy="91519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B201976-42EC-4465-A604-D69201CC03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00603" y="2814571"/>
            <a:ext cx="822946" cy="82294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199F64E-61A3-A6EF-C74E-CA40A49C14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72780" y="2266976"/>
            <a:ext cx="822945" cy="82294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A422016-70A8-5BE7-63FD-577D7A8D43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73567" y="4758807"/>
            <a:ext cx="919096" cy="9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0821A-02BB-47BF-0D8A-5AE8C7431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E59230-6241-4F71-8F80-408E4EBA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81733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CBF2F-D54D-D79D-4A62-190E77FF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083" y="228600"/>
            <a:ext cx="3359031" cy="5014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600">
                <a:solidFill>
                  <a:srgbClr val="FFFFFF"/>
                </a:solidFill>
              </a:rPr>
              <a:t>Microsoft Fabric is entering the stage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A01B88-BE75-48CC-A6A5-AD51DC9EC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20" name="Picture 19" descr="A mic stand with a microphone on a lit stage">
            <a:extLst>
              <a:ext uri="{FF2B5EF4-FFF2-40B4-BE49-F238E27FC236}">
                <a16:creationId xmlns:a16="http://schemas.microsoft.com/office/drawing/2014/main" id="{AC3B7CE6-D83A-B8AD-E2B5-691E73D85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4" r="22265"/>
          <a:stretch/>
        </p:blipFill>
        <p:spPr>
          <a:xfrm>
            <a:off x="5104022" y="10"/>
            <a:ext cx="6188817" cy="68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1CD6-9841-57B4-5D43-AB330DF1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65760"/>
            <a:ext cx="5049815" cy="1325562"/>
          </a:xfrm>
        </p:spPr>
        <p:txBody>
          <a:bodyPr anchor="t"/>
          <a:lstStyle/>
          <a:p>
            <a:r>
              <a:rPr lang="en-DE" dirty="0"/>
              <a:t>Microsoft Fabric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0F68C4-9CA0-2E9A-CB1B-201E3E4C4DBB}"/>
              </a:ext>
            </a:extLst>
          </p:cNvPr>
          <p:cNvGrpSpPr/>
          <p:nvPr/>
        </p:nvGrpSpPr>
        <p:grpSpPr>
          <a:xfrm>
            <a:off x="5853090" y="1234417"/>
            <a:ext cx="5527271" cy="830997"/>
            <a:chOff x="8216479" y="3082643"/>
            <a:chExt cx="5527271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C24000-2651-DE6A-F8E5-918265115FD0}"/>
                </a:ext>
              </a:extLst>
            </p:cNvPr>
            <p:cNvSpPr txBox="1"/>
            <p:nvPr/>
          </p:nvSpPr>
          <p:spPr>
            <a:xfrm>
              <a:off x="8216479" y="3082643"/>
              <a:ext cx="100800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Unified analytics platform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763B1F-6DE8-1676-74C6-4A2579F06E0A}"/>
                </a:ext>
              </a:extLst>
            </p:cNvPr>
            <p:cNvSpPr txBox="1"/>
            <p:nvPr/>
          </p:nvSpPr>
          <p:spPr>
            <a:xfrm>
              <a:off x="9567167" y="3082643"/>
              <a:ext cx="111025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Lake centric and open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0B66C2-CEF9-9D08-9CD6-3F585A33D6A8}"/>
                </a:ext>
              </a:extLst>
            </p:cNvPr>
            <p:cNvSpPr txBox="1"/>
            <p:nvPr/>
          </p:nvSpPr>
          <p:spPr>
            <a:xfrm>
              <a:off x="10897834" y="3082643"/>
              <a:ext cx="124420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Empower every Office user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CB208-30BD-F745-EEE7-3B9E79B6415E}"/>
                </a:ext>
              </a:extLst>
            </p:cNvPr>
            <p:cNvSpPr txBox="1"/>
            <p:nvPr/>
          </p:nvSpPr>
          <p:spPr>
            <a:xfrm>
              <a:off x="12420700" y="3082643"/>
              <a:ext cx="13230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Pervasive security and governance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E5F43E-D5A4-1822-02AF-B669A5AB750D}"/>
                </a:ext>
              </a:extLst>
            </p:cNvPr>
            <p:cNvCxnSpPr>
              <a:cxnSpLocks/>
            </p:cNvCxnSpPr>
            <p:nvPr/>
          </p:nvCxnSpPr>
          <p:spPr>
            <a:xfrm>
              <a:off x="9395823" y="3091881"/>
              <a:ext cx="0" cy="8217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18E95B-BE91-2DC1-3864-44AB3F954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726490" y="3091881"/>
              <a:ext cx="0" cy="8217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C3F434-6CED-A3A2-8A7B-9159A14C4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249354" y="3091881"/>
              <a:ext cx="0" cy="8217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ounded Rectangle 38">
            <a:extLst>
              <a:ext uri="{FF2B5EF4-FFF2-40B4-BE49-F238E27FC236}">
                <a16:creationId xmlns:a16="http://schemas.microsoft.com/office/drawing/2014/main" id="{2058FDE3-3D6C-8E9D-4B7D-8B8493EB9D57}"/>
              </a:ext>
            </a:extLst>
          </p:cNvPr>
          <p:cNvSpPr/>
          <p:nvPr/>
        </p:nvSpPr>
        <p:spPr bwMode="auto">
          <a:xfrm>
            <a:off x="589558" y="2287599"/>
            <a:ext cx="11019830" cy="3656001"/>
          </a:xfrm>
          <a:prstGeom prst="roundRect">
            <a:avLst>
              <a:gd name="adj" fmla="val 3641"/>
            </a:avLst>
          </a:prstGeom>
          <a:gradFill flip="none" rotWithShape="1">
            <a:gsLst>
              <a:gs pos="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850CD779-7505-D668-BC78-4BDF77EF77E4}"/>
              </a:ext>
            </a:extLst>
          </p:cNvPr>
          <p:cNvSpPr/>
          <p:nvPr/>
        </p:nvSpPr>
        <p:spPr>
          <a:xfrm>
            <a:off x="1106822" y="2698144"/>
            <a:ext cx="1327001" cy="1006236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18" name="Rounded Rectangle 15">
            <a:extLst>
              <a:ext uri="{FF2B5EF4-FFF2-40B4-BE49-F238E27FC236}">
                <a16:creationId xmlns:a16="http://schemas.microsoft.com/office/drawing/2014/main" id="{3D5CB131-2E4D-E7C3-1888-F6E8731602EC}"/>
              </a:ext>
            </a:extLst>
          </p:cNvPr>
          <p:cNvSpPr/>
          <p:nvPr/>
        </p:nvSpPr>
        <p:spPr>
          <a:xfrm>
            <a:off x="2549553" y="2698144"/>
            <a:ext cx="1327001" cy="1006236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E8247A62-B715-DDC9-87FC-6E551D3C654B}"/>
              </a:ext>
            </a:extLst>
          </p:cNvPr>
          <p:cNvSpPr/>
          <p:nvPr/>
        </p:nvSpPr>
        <p:spPr>
          <a:xfrm>
            <a:off x="3992284" y="2698144"/>
            <a:ext cx="1327001" cy="1006236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37666678-62B3-7079-356C-69B5CBB947D1}"/>
              </a:ext>
            </a:extLst>
          </p:cNvPr>
          <p:cNvSpPr/>
          <p:nvPr/>
        </p:nvSpPr>
        <p:spPr>
          <a:xfrm>
            <a:off x="5435014" y="2698144"/>
            <a:ext cx="1327001" cy="1006236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21" name="Rounded Rectangle 18">
            <a:extLst>
              <a:ext uri="{FF2B5EF4-FFF2-40B4-BE49-F238E27FC236}">
                <a16:creationId xmlns:a16="http://schemas.microsoft.com/office/drawing/2014/main" id="{822897B5-56F5-0FE2-4682-DA313924E31F}"/>
              </a:ext>
            </a:extLst>
          </p:cNvPr>
          <p:cNvSpPr/>
          <p:nvPr/>
        </p:nvSpPr>
        <p:spPr>
          <a:xfrm>
            <a:off x="6877745" y="2698144"/>
            <a:ext cx="1327001" cy="1006236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186411F8-FD96-ED82-323D-DFAF28453621}"/>
              </a:ext>
            </a:extLst>
          </p:cNvPr>
          <p:cNvSpPr/>
          <p:nvPr/>
        </p:nvSpPr>
        <p:spPr>
          <a:xfrm>
            <a:off x="9765121" y="2698144"/>
            <a:ext cx="1327001" cy="1006236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C1643C3B-3C94-5A42-1D76-EB3D9CE103A1}"/>
              </a:ext>
            </a:extLst>
          </p:cNvPr>
          <p:cNvSpPr/>
          <p:nvPr/>
        </p:nvSpPr>
        <p:spPr>
          <a:xfrm>
            <a:off x="8320821" y="2698144"/>
            <a:ext cx="1327001" cy="1006236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2000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24" name="Rounded Rectangle 48">
            <a:extLst>
              <a:ext uri="{FF2B5EF4-FFF2-40B4-BE49-F238E27FC236}">
                <a16:creationId xmlns:a16="http://schemas.microsoft.com/office/drawing/2014/main" id="{61B1BBC8-885E-6469-985C-4772CC53CF0D}"/>
              </a:ext>
            </a:extLst>
          </p:cNvPr>
          <p:cNvSpPr/>
          <p:nvPr/>
        </p:nvSpPr>
        <p:spPr>
          <a:xfrm>
            <a:off x="1106822" y="3804567"/>
            <a:ext cx="9985300" cy="1728489"/>
          </a:xfrm>
          <a:prstGeom prst="roundRect">
            <a:avLst>
              <a:gd name="adj" fmla="val 3252"/>
            </a:avLst>
          </a:prstGeom>
          <a:gradFill flip="none" rotWithShape="1">
            <a:gsLst>
              <a:gs pos="100000">
                <a:srgbClr val="4FD4FF"/>
              </a:gs>
              <a:gs pos="0">
                <a:srgbClr val="0078D4"/>
              </a:gs>
              <a:gs pos="60000">
                <a:srgbClr val="0078D4">
                  <a:lumMod val="60000"/>
                  <a:lumOff val="4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8F2BF394-B8DF-3AA2-E452-0A81BE3D7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7916" r="-7916"/>
          <a:stretch/>
        </p:blipFill>
        <p:spPr>
          <a:xfrm>
            <a:off x="1524897" y="2799965"/>
            <a:ext cx="490852" cy="42376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C32072E-9591-ECBB-CB89-12F2F27043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7916" r="-7916"/>
          <a:stretch/>
        </p:blipFill>
        <p:spPr>
          <a:xfrm>
            <a:off x="2967628" y="2799965"/>
            <a:ext cx="490850" cy="42376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B1094ED-1BAC-8C49-E549-F98BAE85B5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7916" r="-7916"/>
          <a:stretch/>
        </p:blipFill>
        <p:spPr>
          <a:xfrm>
            <a:off x="5853090" y="2799965"/>
            <a:ext cx="490852" cy="42376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FD3F202-A33F-6D5B-DF73-027A4FA93D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916" r="-7916"/>
          <a:stretch/>
        </p:blipFill>
        <p:spPr>
          <a:xfrm>
            <a:off x="4396354" y="2787875"/>
            <a:ext cx="518860" cy="4479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256199F-C861-180A-06D6-7C26686821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7916" r="-7916"/>
          <a:stretch/>
        </p:blipFill>
        <p:spPr>
          <a:xfrm>
            <a:off x="7284553" y="2790238"/>
            <a:ext cx="513386" cy="443217"/>
          </a:xfrm>
          <a:prstGeom prst="rect">
            <a:avLst/>
          </a:prstGeom>
        </p:spPr>
      </p:pic>
      <p:sp>
        <p:nvSpPr>
          <p:cNvPr id="30" name="Rounded Rectangle 14">
            <a:extLst>
              <a:ext uri="{FF2B5EF4-FFF2-40B4-BE49-F238E27FC236}">
                <a16:creationId xmlns:a16="http://schemas.microsoft.com/office/drawing/2014/main" id="{2AF0F374-90DD-697E-1FC0-BC20F6B5CC2B}"/>
              </a:ext>
            </a:extLst>
          </p:cNvPr>
          <p:cNvSpPr/>
          <p:nvPr/>
        </p:nvSpPr>
        <p:spPr>
          <a:xfrm>
            <a:off x="1402835" y="3306152"/>
            <a:ext cx="734975" cy="319683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kern="0" dirty="0">
                <a:solidFill>
                  <a:srgbClr val="FFFFFF"/>
                </a:solidFill>
                <a:latin typeface="Segoe UI Semibold"/>
              </a:rPr>
              <a:t>Data </a:t>
            </a:r>
          </a:p>
          <a:p>
            <a:pPr algn="ctr">
              <a:defRPr/>
            </a:pPr>
            <a:r>
              <a:rPr lang="en-US" sz="1000" kern="0" dirty="0">
                <a:solidFill>
                  <a:srgbClr val="FFFFFF"/>
                </a:solidFill>
                <a:latin typeface="Segoe UI Semibold"/>
              </a:rPr>
              <a:t>Factory</a:t>
            </a:r>
          </a:p>
        </p:txBody>
      </p:sp>
      <p:sp>
        <p:nvSpPr>
          <p:cNvPr id="31" name="Rounded Rectangle 15">
            <a:extLst>
              <a:ext uri="{FF2B5EF4-FFF2-40B4-BE49-F238E27FC236}">
                <a16:creationId xmlns:a16="http://schemas.microsoft.com/office/drawing/2014/main" id="{1653160E-BCD9-F9D4-C0D6-CCC6D8D60E67}"/>
              </a:ext>
            </a:extLst>
          </p:cNvPr>
          <p:cNvSpPr/>
          <p:nvPr/>
        </p:nvSpPr>
        <p:spPr>
          <a:xfrm>
            <a:off x="2748024" y="3306152"/>
            <a:ext cx="930060" cy="319683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kern="0" dirty="0">
                <a:solidFill>
                  <a:srgbClr val="FFFFFF"/>
                </a:solidFill>
                <a:latin typeface="Segoe UI Semibold"/>
              </a:rPr>
              <a:t>Synapse Data </a:t>
            </a:r>
          </a:p>
          <a:p>
            <a:pPr algn="ctr">
              <a:defRPr/>
            </a:pPr>
            <a:r>
              <a:rPr lang="en-US" sz="1000" kern="0" dirty="0">
                <a:solidFill>
                  <a:srgbClr val="FFFFFF"/>
                </a:solidFill>
                <a:latin typeface="Segoe UI Semibold"/>
              </a:rPr>
              <a:t>Engineering</a:t>
            </a:r>
          </a:p>
        </p:txBody>
      </p:sp>
      <p:sp>
        <p:nvSpPr>
          <p:cNvPr id="32" name="Rounded Rectangle 16">
            <a:extLst>
              <a:ext uri="{FF2B5EF4-FFF2-40B4-BE49-F238E27FC236}">
                <a16:creationId xmlns:a16="http://schemas.microsoft.com/office/drawing/2014/main" id="{01CC3161-FBF3-E00B-F65E-C7C9C1F88FA8}"/>
              </a:ext>
            </a:extLst>
          </p:cNvPr>
          <p:cNvSpPr/>
          <p:nvPr/>
        </p:nvSpPr>
        <p:spPr>
          <a:xfrm>
            <a:off x="4211170" y="3306152"/>
            <a:ext cx="889228" cy="319683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kern="0" dirty="0">
                <a:solidFill>
                  <a:srgbClr val="FFFFFF"/>
                </a:solidFill>
                <a:latin typeface="Segoe UI Semibold"/>
              </a:rPr>
              <a:t>Synapse Data</a:t>
            </a:r>
            <a:br>
              <a:rPr lang="en-US" sz="1000" kern="0" dirty="0">
                <a:solidFill>
                  <a:srgbClr val="FFFFFF"/>
                </a:solidFill>
                <a:latin typeface="Segoe UI Semibold"/>
              </a:rPr>
            </a:br>
            <a:r>
              <a:rPr lang="en-US" sz="1000" kern="0" dirty="0">
                <a:solidFill>
                  <a:srgbClr val="FFFFFF"/>
                </a:solidFill>
                <a:latin typeface="Segoe UI Semibold"/>
              </a:rPr>
              <a:t>Warehouse</a:t>
            </a:r>
          </a:p>
        </p:txBody>
      </p:sp>
      <p:sp>
        <p:nvSpPr>
          <p:cNvPr id="33" name="Rounded Rectangle 17">
            <a:extLst>
              <a:ext uri="{FF2B5EF4-FFF2-40B4-BE49-F238E27FC236}">
                <a16:creationId xmlns:a16="http://schemas.microsoft.com/office/drawing/2014/main" id="{B8EDE4EE-194B-3208-60E1-322D02144C6A}"/>
              </a:ext>
            </a:extLst>
          </p:cNvPr>
          <p:cNvSpPr/>
          <p:nvPr/>
        </p:nvSpPr>
        <p:spPr>
          <a:xfrm>
            <a:off x="5653901" y="3306152"/>
            <a:ext cx="889228" cy="319683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kern="0" dirty="0">
                <a:solidFill>
                  <a:srgbClr val="FFFFFF"/>
                </a:solidFill>
                <a:latin typeface="Segoe UI Semibold"/>
              </a:rPr>
              <a:t>Synapse Data Science</a:t>
            </a:r>
          </a:p>
        </p:txBody>
      </p:sp>
      <p:sp>
        <p:nvSpPr>
          <p:cNvPr id="34" name="Rounded Rectangle 18">
            <a:extLst>
              <a:ext uri="{FF2B5EF4-FFF2-40B4-BE49-F238E27FC236}">
                <a16:creationId xmlns:a16="http://schemas.microsoft.com/office/drawing/2014/main" id="{4EDCEC65-BF0C-F4AF-D3E2-FF7177E9171E}"/>
              </a:ext>
            </a:extLst>
          </p:cNvPr>
          <p:cNvSpPr/>
          <p:nvPr/>
        </p:nvSpPr>
        <p:spPr>
          <a:xfrm>
            <a:off x="6906083" y="3306152"/>
            <a:ext cx="1270326" cy="319683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kern="0" dirty="0">
                <a:solidFill>
                  <a:srgbClr val="FFFFFF"/>
                </a:solidFill>
                <a:latin typeface="Segoe UI Semibold"/>
              </a:rPr>
              <a:t>Synapse Real </a:t>
            </a:r>
            <a:br>
              <a:rPr lang="en-US" sz="1000" kern="0" dirty="0">
                <a:solidFill>
                  <a:srgbClr val="FFFFFF"/>
                </a:solidFill>
                <a:latin typeface="Segoe UI Semibold"/>
              </a:rPr>
            </a:br>
            <a:r>
              <a:rPr lang="en-US" sz="1000" kern="0" dirty="0">
                <a:solidFill>
                  <a:srgbClr val="FFFFFF"/>
                </a:solidFill>
                <a:latin typeface="Segoe UI Semibold"/>
              </a:rPr>
              <a:t>Time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0214B00C-9847-1D9A-087D-43EB7500477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-7916" r="-7916"/>
          <a:stretch/>
        </p:blipFill>
        <p:spPr>
          <a:xfrm>
            <a:off x="8738896" y="2799965"/>
            <a:ext cx="490852" cy="423763"/>
          </a:xfrm>
          <a:prstGeom prst="rect">
            <a:avLst/>
          </a:prstGeom>
        </p:spPr>
      </p:pic>
      <p:sp>
        <p:nvSpPr>
          <p:cNvPr id="36" name="Rounded Rectangle 19">
            <a:extLst>
              <a:ext uri="{FF2B5EF4-FFF2-40B4-BE49-F238E27FC236}">
                <a16:creationId xmlns:a16="http://schemas.microsoft.com/office/drawing/2014/main" id="{AE3954C2-26E9-9D88-032F-55D821196ACA}"/>
              </a:ext>
            </a:extLst>
          </p:cNvPr>
          <p:cNvSpPr/>
          <p:nvPr/>
        </p:nvSpPr>
        <p:spPr>
          <a:xfrm>
            <a:off x="8600955" y="3386073"/>
            <a:ext cx="766733" cy="159841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dirty="0">
                <a:solidFill>
                  <a:srgbClr val="FFFFFF"/>
                </a:solidFill>
                <a:latin typeface="Segoe UI Semibold"/>
              </a:rPr>
              <a:t>Power BI</a:t>
            </a:r>
          </a:p>
        </p:txBody>
      </p:sp>
      <p:sp>
        <p:nvSpPr>
          <p:cNvPr id="37" name="Rounded Rectangle 19">
            <a:extLst>
              <a:ext uri="{FF2B5EF4-FFF2-40B4-BE49-F238E27FC236}">
                <a16:creationId xmlns:a16="http://schemas.microsoft.com/office/drawing/2014/main" id="{C284280C-6994-4914-A860-591EBF130DB3}"/>
              </a:ext>
            </a:extLst>
          </p:cNvPr>
          <p:cNvSpPr/>
          <p:nvPr/>
        </p:nvSpPr>
        <p:spPr>
          <a:xfrm>
            <a:off x="9977203" y="3306152"/>
            <a:ext cx="902838" cy="319683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dirty="0">
                <a:solidFill>
                  <a:srgbClr val="FFFFFF"/>
                </a:solidFill>
                <a:latin typeface="Segoe UI Semibold"/>
              </a:rPr>
              <a:t>Data Activator</a:t>
            </a:r>
            <a:br>
              <a:rPr lang="en-US" sz="1000" dirty="0">
                <a:solidFill>
                  <a:srgbClr val="FFFFFF"/>
                </a:solidFill>
                <a:latin typeface="Segoe UI Semibold"/>
              </a:rPr>
            </a:br>
            <a:r>
              <a:rPr lang="en-US" sz="1000" dirty="0">
                <a:solidFill>
                  <a:srgbClr val="FFFFFF"/>
                </a:solidFill>
                <a:latin typeface="Segoe UI Semibold"/>
              </a:rPr>
              <a:t>(coming soon)</a:t>
            </a:r>
          </a:p>
        </p:txBody>
      </p:sp>
      <p:pic>
        <p:nvPicPr>
          <p:cNvPr id="38" name="Picture 26">
            <a:extLst>
              <a:ext uri="{FF2B5EF4-FFF2-40B4-BE49-F238E27FC236}">
                <a16:creationId xmlns:a16="http://schemas.microsoft.com/office/drawing/2014/main" id="{679DE8FC-5800-8930-8B73-8425F8F86D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8910" b="8910"/>
          <a:stretch/>
        </p:blipFill>
        <p:spPr>
          <a:xfrm>
            <a:off x="10181913" y="2809102"/>
            <a:ext cx="493419" cy="405489"/>
          </a:xfrm>
          <a:prstGeom prst="rect">
            <a:avLst/>
          </a:prstGeom>
        </p:spPr>
      </p:pic>
      <p:sp>
        <p:nvSpPr>
          <p:cNvPr id="39" name="Rounded Rectangle 45">
            <a:extLst>
              <a:ext uri="{FF2B5EF4-FFF2-40B4-BE49-F238E27FC236}">
                <a16:creationId xmlns:a16="http://schemas.microsoft.com/office/drawing/2014/main" id="{9063137B-C9B0-EF57-3034-F61CDA72590A}"/>
              </a:ext>
            </a:extLst>
          </p:cNvPr>
          <p:cNvSpPr/>
          <p:nvPr/>
        </p:nvSpPr>
        <p:spPr>
          <a:xfrm>
            <a:off x="5696512" y="4935603"/>
            <a:ext cx="805925" cy="250984"/>
          </a:xfrm>
          <a:prstGeom prst="roundRect">
            <a:avLst>
              <a:gd name="adj" fmla="val 4528"/>
            </a:avLst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OneLake</a:t>
            </a:r>
          </a:p>
        </p:txBody>
      </p:sp>
      <p:pic>
        <p:nvPicPr>
          <p:cNvPr id="40" name="Picture 39" descr="Logo, company name&#10;&#10;Description automatically generated">
            <a:extLst>
              <a:ext uri="{FF2B5EF4-FFF2-40B4-BE49-F238E27FC236}">
                <a16:creationId xmlns:a16="http://schemas.microsoft.com/office/drawing/2014/main" id="{D3F03697-F453-F374-2480-ED6DA3DC442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6" r="-7916"/>
          <a:stretch/>
        </p:blipFill>
        <p:spPr>
          <a:xfrm>
            <a:off x="5719197" y="4136026"/>
            <a:ext cx="760550" cy="6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FA826-579F-BAC8-704D-F8859CC5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65760"/>
            <a:ext cx="10151237" cy="1325562"/>
          </a:xfrm>
        </p:spPr>
        <p:txBody>
          <a:bodyPr anchor="t"/>
          <a:lstStyle/>
          <a:p>
            <a:r>
              <a:rPr lang="en-DE" dirty="0"/>
              <a:t>The </a:t>
            </a:r>
            <a:r>
              <a:rPr lang="en-DE" sz="1600" dirty="0"/>
              <a:t>(awesomeness) </a:t>
            </a:r>
            <a:r>
              <a:rPr lang="en-DE" dirty="0"/>
              <a:t>of Fabric </a:t>
            </a:r>
            <a:r>
              <a:rPr lang="en-DE" sz="800" dirty="0"/>
              <a:t>(probably I’m biased)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67B181-266D-9997-A123-587DC70D9F2E}"/>
              </a:ext>
            </a:extLst>
          </p:cNvPr>
          <p:cNvGrpSpPr/>
          <p:nvPr/>
        </p:nvGrpSpPr>
        <p:grpSpPr>
          <a:xfrm>
            <a:off x="7597588" y="2023935"/>
            <a:ext cx="4011800" cy="4122075"/>
            <a:chOff x="7597588" y="2023935"/>
            <a:chExt cx="4011800" cy="412207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27834EC6-708B-62A3-503B-7BB0788E3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7588" y="2023935"/>
              <a:ext cx="4011800" cy="4122075"/>
            </a:xfrm>
            <a:prstGeom prst="roundRect">
              <a:avLst>
                <a:gd name="adj" fmla="val 2893"/>
              </a:avLst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D16609-A73E-21D6-985F-6BB975D24EFC}"/>
                </a:ext>
              </a:extLst>
            </p:cNvPr>
            <p:cNvSpPr txBox="1"/>
            <p:nvPr/>
          </p:nvSpPr>
          <p:spPr>
            <a:xfrm>
              <a:off x="7856182" y="2233183"/>
              <a:ext cx="3494612" cy="370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All the compute engines store their data automatically in </a:t>
              </a:r>
              <a:r>
                <a:rPr kumimoji="0" lang="en-US" sz="12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The data is stored in a single common format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9C5B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Delta – Parquet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, an open standards format,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is the storage format for all tabular data in Analytics </a:t>
              </a:r>
              <a:r>
                <a:rPr kumimoji="0" lang="en-US" sz="12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vNext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Once data is stored in the lake, it is directly accessible by all the engines without needing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any import/export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All the compute engines have been fully optimized to work with Delta Parquet as their native format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Shared universal security model is enforced across all the engines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AE9AA2-DE18-96B4-475E-65DBBB35B4F7}"/>
                </a:ext>
              </a:extLst>
            </p:cNvPr>
            <p:cNvCxnSpPr>
              <a:cxnSpLocks/>
            </p:cNvCxnSpPr>
            <p:nvPr/>
          </p:nvCxnSpPr>
          <p:spPr>
            <a:xfrm>
              <a:off x="7856182" y="2728331"/>
              <a:ext cx="349461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D94C30-770C-C877-AFE2-AD5D3654C977}"/>
                </a:ext>
              </a:extLst>
            </p:cNvPr>
            <p:cNvCxnSpPr>
              <a:cxnSpLocks/>
            </p:cNvCxnSpPr>
            <p:nvPr/>
          </p:nvCxnSpPr>
          <p:spPr>
            <a:xfrm>
              <a:off x="7856182" y="3130505"/>
              <a:ext cx="349461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CC40E9-391B-4ED9-9DF3-0B158192AE41}"/>
                </a:ext>
              </a:extLst>
            </p:cNvPr>
            <p:cNvCxnSpPr>
              <a:cxnSpLocks/>
            </p:cNvCxnSpPr>
            <p:nvPr/>
          </p:nvCxnSpPr>
          <p:spPr>
            <a:xfrm>
              <a:off x="7856182" y="4627354"/>
              <a:ext cx="349461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14F01EB-3057-BD4A-5FCF-C99D7F9496E7}"/>
                </a:ext>
              </a:extLst>
            </p:cNvPr>
            <p:cNvCxnSpPr>
              <a:cxnSpLocks/>
            </p:cNvCxnSpPr>
            <p:nvPr/>
          </p:nvCxnSpPr>
          <p:spPr>
            <a:xfrm>
              <a:off x="7856182" y="3886278"/>
              <a:ext cx="349461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B6F276B-EECA-2814-F8C1-98AB65F5C1D0}"/>
                </a:ext>
              </a:extLst>
            </p:cNvPr>
            <p:cNvCxnSpPr>
              <a:cxnSpLocks/>
            </p:cNvCxnSpPr>
            <p:nvPr/>
          </p:nvCxnSpPr>
          <p:spPr>
            <a:xfrm>
              <a:off x="7856182" y="5392900"/>
              <a:ext cx="349461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ounded Rectangle 38">
            <a:extLst>
              <a:ext uri="{FF2B5EF4-FFF2-40B4-BE49-F238E27FC236}">
                <a16:creationId xmlns:a16="http://schemas.microsoft.com/office/drawing/2014/main" id="{1EBF65F5-7AC8-A670-6A2F-A5FB286160C4}"/>
              </a:ext>
            </a:extLst>
          </p:cNvPr>
          <p:cNvSpPr/>
          <p:nvPr/>
        </p:nvSpPr>
        <p:spPr bwMode="auto">
          <a:xfrm>
            <a:off x="584201" y="2023936"/>
            <a:ext cx="6701167" cy="4122080"/>
          </a:xfrm>
          <a:prstGeom prst="roundRect">
            <a:avLst>
              <a:gd name="adj" fmla="val 3641"/>
            </a:avLst>
          </a:prstGeom>
          <a:gradFill flip="none" rotWithShape="1">
            <a:gsLst>
              <a:gs pos="100000">
                <a:srgbClr val="16528C"/>
              </a:gs>
              <a:gs pos="0">
                <a:srgbClr val="0D2F44"/>
              </a:gs>
              <a:gs pos="64000">
                <a:srgbClr val="243A5E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0" name="Rounded Rectangle 45">
            <a:extLst>
              <a:ext uri="{FF2B5EF4-FFF2-40B4-BE49-F238E27FC236}">
                <a16:creationId xmlns:a16="http://schemas.microsoft.com/office/drawing/2014/main" id="{8F08883D-DA09-93C4-6375-D4748A4C6D5A}"/>
              </a:ext>
            </a:extLst>
          </p:cNvPr>
          <p:cNvSpPr/>
          <p:nvPr/>
        </p:nvSpPr>
        <p:spPr>
          <a:xfrm>
            <a:off x="730299" y="4763280"/>
            <a:ext cx="6408971" cy="1203945"/>
          </a:xfrm>
          <a:prstGeom prst="roundRect">
            <a:avLst>
              <a:gd name="adj" fmla="val 5908"/>
            </a:avLst>
          </a:prstGeom>
          <a:gradFill flip="none" rotWithShape="1">
            <a:gsLst>
              <a:gs pos="58000">
                <a:schemeClr val="accent3"/>
              </a:gs>
              <a:gs pos="100000">
                <a:srgbClr val="0064B0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OneLake</a:t>
            </a:r>
          </a:p>
        </p:txBody>
      </p:sp>
      <p:pic>
        <p:nvPicPr>
          <p:cNvPr id="51" name="Picture 50" descr="Logo, company name&#10;&#10;Description automatically generated">
            <a:extLst>
              <a:ext uri="{FF2B5EF4-FFF2-40B4-BE49-F238E27FC236}">
                <a16:creationId xmlns:a16="http://schemas.microsoft.com/office/drawing/2014/main" id="{1838B74B-A0FA-260D-5C23-84756CA84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6" r="-7916"/>
          <a:stretch/>
        </p:blipFill>
        <p:spPr>
          <a:xfrm>
            <a:off x="3653419" y="4944401"/>
            <a:ext cx="562731" cy="486767"/>
          </a:xfrm>
          <a:prstGeom prst="rect">
            <a:avLst/>
          </a:prstGeom>
        </p:spPr>
      </p:pic>
      <p:sp>
        <p:nvSpPr>
          <p:cNvPr id="52" name="Rounded Rectangle 45">
            <a:extLst>
              <a:ext uri="{FF2B5EF4-FFF2-40B4-BE49-F238E27FC236}">
                <a16:creationId xmlns:a16="http://schemas.microsoft.com/office/drawing/2014/main" id="{38A593DD-4280-F90C-0883-15777EE5B2D7}"/>
              </a:ext>
            </a:extLst>
          </p:cNvPr>
          <p:cNvSpPr/>
          <p:nvPr/>
        </p:nvSpPr>
        <p:spPr>
          <a:xfrm>
            <a:off x="730299" y="3430565"/>
            <a:ext cx="6408971" cy="1203945"/>
          </a:xfrm>
          <a:prstGeom prst="roundRect">
            <a:avLst>
              <a:gd name="adj" fmla="val 4731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Compute</a:t>
            </a:r>
          </a:p>
        </p:txBody>
      </p:sp>
      <p:sp>
        <p:nvSpPr>
          <p:cNvPr id="53" name="Cylinder 22">
            <a:extLst>
              <a:ext uri="{FF2B5EF4-FFF2-40B4-BE49-F238E27FC236}">
                <a16:creationId xmlns:a16="http://schemas.microsoft.com/office/drawing/2014/main" id="{CCCE6399-DFE8-922E-AFB1-BFE18A05D858}"/>
              </a:ext>
            </a:extLst>
          </p:cNvPr>
          <p:cNvSpPr/>
          <p:nvPr/>
        </p:nvSpPr>
        <p:spPr bwMode="auto">
          <a:xfrm>
            <a:off x="858461" y="4905993"/>
            <a:ext cx="734926" cy="546275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Customers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360</a:t>
            </a:r>
          </a:p>
        </p:txBody>
      </p:sp>
      <p:sp>
        <p:nvSpPr>
          <p:cNvPr id="54" name="Cylinder 88">
            <a:extLst>
              <a:ext uri="{FF2B5EF4-FFF2-40B4-BE49-F238E27FC236}">
                <a16:creationId xmlns:a16="http://schemas.microsoft.com/office/drawing/2014/main" id="{981560FA-67CC-3A48-7F6E-F13B638DA197}"/>
              </a:ext>
            </a:extLst>
          </p:cNvPr>
          <p:cNvSpPr/>
          <p:nvPr/>
        </p:nvSpPr>
        <p:spPr bwMode="auto">
          <a:xfrm>
            <a:off x="1942005" y="4905993"/>
            <a:ext cx="734926" cy="546275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Finance</a:t>
            </a:r>
          </a:p>
        </p:txBody>
      </p:sp>
      <p:sp>
        <p:nvSpPr>
          <p:cNvPr id="55" name="Cylinder 89">
            <a:extLst>
              <a:ext uri="{FF2B5EF4-FFF2-40B4-BE49-F238E27FC236}">
                <a16:creationId xmlns:a16="http://schemas.microsoft.com/office/drawing/2014/main" id="{4588D1CC-81A4-CDE3-CB43-58B8BA905E0B}"/>
              </a:ext>
            </a:extLst>
          </p:cNvPr>
          <p:cNvSpPr/>
          <p:nvPr/>
        </p:nvSpPr>
        <p:spPr bwMode="auto">
          <a:xfrm>
            <a:off x="5192637" y="4905993"/>
            <a:ext cx="734926" cy="546275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Telemetry</a:t>
            </a:r>
          </a:p>
        </p:txBody>
      </p:sp>
      <p:sp>
        <p:nvSpPr>
          <p:cNvPr id="56" name="Cylinder 91">
            <a:extLst>
              <a:ext uri="{FF2B5EF4-FFF2-40B4-BE49-F238E27FC236}">
                <a16:creationId xmlns:a16="http://schemas.microsoft.com/office/drawing/2014/main" id="{9E73BAC1-0C94-3DA8-E4D3-A4835D8BB799}"/>
              </a:ext>
            </a:extLst>
          </p:cNvPr>
          <p:cNvSpPr/>
          <p:nvPr/>
        </p:nvSpPr>
        <p:spPr bwMode="auto">
          <a:xfrm>
            <a:off x="6276181" y="4905993"/>
            <a:ext cx="734926" cy="546275"/>
          </a:xfrm>
          <a:prstGeom prst="can">
            <a:avLst/>
          </a:prstGeom>
          <a:gradFill flip="none" rotWithShape="1">
            <a:gsLst>
              <a:gs pos="40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KPIs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58820E-1CDD-2B8A-CE2D-CD77578B3F39}"/>
              </a:ext>
            </a:extLst>
          </p:cNvPr>
          <p:cNvSpPr txBox="1"/>
          <p:nvPr/>
        </p:nvSpPr>
        <p:spPr>
          <a:xfrm>
            <a:off x="990354" y="5551340"/>
            <a:ext cx="471140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Delta – Parquet Format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054500-191C-AF41-5401-C17DF413228A}"/>
              </a:ext>
            </a:extLst>
          </p:cNvPr>
          <p:cNvSpPr txBox="1"/>
          <p:nvPr/>
        </p:nvSpPr>
        <p:spPr>
          <a:xfrm>
            <a:off x="2073898" y="5551340"/>
            <a:ext cx="471140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Delta – Parquet Format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BEA01A-0610-A90F-9ADA-7D3567BCF059}"/>
              </a:ext>
            </a:extLst>
          </p:cNvPr>
          <p:cNvSpPr txBox="1"/>
          <p:nvPr/>
        </p:nvSpPr>
        <p:spPr>
          <a:xfrm>
            <a:off x="5324530" y="5551340"/>
            <a:ext cx="471140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Delta – Parquet Format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B7E8F4-77E2-55D2-31CD-6323DC26467F}"/>
              </a:ext>
            </a:extLst>
          </p:cNvPr>
          <p:cNvSpPr txBox="1"/>
          <p:nvPr/>
        </p:nvSpPr>
        <p:spPr>
          <a:xfrm>
            <a:off x="6408074" y="5551340"/>
            <a:ext cx="471140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Delta – Parquet Format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CBCABAF-87A1-2852-B31F-134BC13E0465}"/>
              </a:ext>
            </a:extLst>
          </p:cNvPr>
          <p:cNvGrpSpPr/>
          <p:nvPr/>
        </p:nvGrpSpPr>
        <p:grpSpPr>
          <a:xfrm>
            <a:off x="1225924" y="3293141"/>
            <a:ext cx="873291" cy="1612852"/>
            <a:chOff x="1225924" y="3293141"/>
            <a:chExt cx="873291" cy="1612852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DEB366-A865-1509-44F5-151044C8D750}"/>
                </a:ext>
              </a:extLst>
            </p:cNvPr>
            <p:cNvCxnSpPr>
              <a:cxnSpLocks/>
            </p:cNvCxnSpPr>
            <p:nvPr/>
          </p:nvCxnSpPr>
          <p:spPr>
            <a:xfrm>
              <a:off x="1225924" y="3293141"/>
              <a:ext cx="0" cy="1612852"/>
            </a:xfrm>
            <a:prstGeom prst="line">
              <a:avLst/>
            </a:prstGeom>
            <a:noFill/>
            <a:ln w="19050" cap="rnd" cmpd="sng" algn="ctr">
              <a:solidFill>
                <a:schemeClr val="tx1"/>
              </a:solidFill>
              <a:prstDash val="solid"/>
              <a:headEnd type="none" w="med" len="med"/>
              <a:tailEnd type="arrow" w="lg" len="sm"/>
            </a:ln>
            <a:effectLst/>
          </p:spPr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44B6D45-C6CD-C2C4-C9EE-0A43439D1629}"/>
                </a:ext>
              </a:extLst>
            </p:cNvPr>
            <p:cNvGrpSpPr/>
            <p:nvPr/>
          </p:nvGrpSpPr>
          <p:grpSpPr>
            <a:xfrm>
              <a:off x="1229229" y="3301795"/>
              <a:ext cx="869986" cy="499460"/>
              <a:chOff x="1229229" y="3301795"/>
              <a:chExt cx="869986" cy="499460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B3D6F00F-F973-C200-1564-E7ABB4830F33}"/>
                  </a:ext>
                </a:extLst>
              </p:cNvPr>
              <p:cNvSpPr/>
              <p:nvPr/>
            </p:nvSpPr>
            <p:spPr>
              <a:xfrm flipV="1">
                <a:off x="1915615" y="34340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BC508BBB-8FDC-D43D-17EC-2232D70A58AF}"/>
                  </a:ext>
                </a:extLst>
              </p:cNvPr>
              <p:cNvSpPr/>
              <p:nvPr/>
            </p:nvSpPr>
            <p:spPr>
              <a:xfrm rot="10800000" flipV="1">
                <a:off x="1229229" y="36176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74A3B93-0595-9831-7DD8-532D276A5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4449" y="3617655"/>
                <a:ext cx="695325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F98DD6A-98C6-2937-E2E5-5F61F66AB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9215" y="3301795"/>
                <a:ext cx="0" cy="222455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05B34F5-1E25-2EEF-34E4-E8B44DBF9D25}"/>
              </a:ext>
            </a:extLst>
          </p:cNvPr>
          <p:cNvGrpSpPr/>
          <p:nvPr/>
        </p:nvGrpSpPr>
        <p:grpSpPr>
          <a:xfrm>
            <a:off x="2307532" y="3301796"/>
            <a:ext cx="1622863" cy="1604197"/>
            <a:chOff x="2307532" y="3301796"/>
            <a:chExt cx="1622863" cy="160419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A04A4A0-4B01-7F00-1FE5-4277AE4BBD19}"/>
                </a:ext>
              </a:extLst>
            </p:cNvPr>
            <p:cNvCxnSpPr>
              <a:cxnSpLocks/>
              <a:stCxn id="118" idx="0"/>
            </p:cNvCxnSpPr>
            <p:nvPr/>
          </p:nvCxnSpPr>
          <p:spPr>
            <a:xfrm>
              <a:off x="2309468" y="3695937"/>
              <a:ext cx="0" cy="1210056"/>
            </a:xfrm>
            <a:prstGeom prst="line">
              <a:avLst/>
            </a:prstGeom>
            <a:noFill/>
            <a:ln w="19050" cap="rnd" cmpd="sng" algn="ctr">
              <a:solidFill>
                <a:schemeClr val="tx1"/>
              </a:solidFill>
              <a:prstDash val="solid"/>
              <a:headEnd type="none" w="med" len="med"/>
              <a:tailEnd type="arrow" w="lg" len="sm"/>
            </a:ln>
            <a:effectLst/>
          </p:spPr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05F8F93-2FB2-5037-456E-8FFBD1A28431}"/>
                </a:ext>
              </a:extLst>
            </p:cNvPr>
            <p:cNvGrpSpPr/>
            <p:nvPr/>
          </p:nvGrpSpPr>
          <p:grpSpPr>
            <a:xfrm>
              <a:off x="2307532" y="3301796"/>
              <a:ext cx="1622863" cy="499458"/>
              <a:chOff x="2307532" y="3301796"/>
              <a:chExt cx="1622863" cy="499458"/>
            </a:xfrm>
          </p:grpSpPr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3956342A-C52B-67C2-F355-1EF8049CAD6A}"/>
                  </a:ext>
                </a:extLst>
              </p:cNvPr>
              <p:cNvSpPr/>
              <p:nvPr/>
            </p:nvSpPr>
            <p:spPr>
              <a:xfrm flipV="1">
                <a:off x="3746795" y="34340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61360F29-EBCB-65F2-8B2F-E8D04D7AF2E1}"/>
                  </a:ext>
                </a:extLst>
              </p:cNvPr>
              <p:cNvSpPr/>
              <p:nvPr/>
            </p:nvSpPr>
            <p:spPr>
              <a:xfrm rot="10800000" flipV="1">
                <a:off x="2307532" y="3617654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CAE1C46-09FF-1E99-F8EF-549214FCE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9331" y="3617655"/>
                <a:ext cx="143656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8DAC9EB-4796-95BC-A643-E0AB0A8661CE}"/>
                  </a:ext>
                </a:extLst>
              </p:cNvPr>
              <p:cNvCxnSpPr>
                <a:cxnSpLocks/>
                <a:stCxn id="110" idx="2"/>
              </p:cNvCxnSpPr>
              <p:nvPr/>
            </p:nvCxnSpPr>
            <p:spPr>
              <a:xfrm flipH="1">
                <a:off x="3930395" y="3301796"/>
                <a:ext cx="0" cy="222454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9E2578-DEE8-2226-53FE-8733AF1A66D4}"/>
              </a:ext>
            </a:extLst>
          </p:cNvPr>
          <p:cNvGrpSpPr/>
          <p:nvPr/>
        </p:nvGrpSpPr>
        <p:grpSpPr>
          <a:xfrm>
            <a:off x="5793774" y="3301795"/>
            <a:ext cx="849870" cy="1604198"/>
            <a:chOff x="5793774" y="3301795"/>
            <a:chExt cx="849870" cy="160419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1D4BD4D-428D-8AC5-E5EA-09EEBE9BB89A}"/>
                </a:ext>
              </a:extLst>
            </p:cNvPr>
            <p:cNvCxnSpPr>
              <a:cxnSpLocks/>
              <a:stCxn id="121" idx="0"/>
            </p:cNvCxnSpPr>
            <p:nvPr/>
          </p:nvCxnSpPr>
          <p:spPr>
            <a:xfrm>
              <a:off x="6643644" y="3695937"/>
              <a:ext cx="0" cy="1210056"/>
            </a:xfrm>
            <a:prstGeom prst="line">
              <a:avLst/>
            </a:prstGeom>
            <a:noFill/>
            <a:ln w="19050" cap="rnd" cmpd="sng" algn="ctr">
              <a:solidFill>
                <a:schemeClr val="tx1"/>
              </a:solidFill>
              <a:prstDash val="solid"/>
              <a:headEnd type="none" w="med" len="med"/>
              <a:tailEnd type="arrow" w="lg" len="sm"/>
            </a:ln>
            <a:effectLst/>
          </p:spPr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85F11BC-B78A-0086-348A-5CE5631EEBF0}"/>
                </a:ext>
              </a:extLst>
            </p:cNvPr>
            <p:cNvGrpSpPr/>
            <p:nvPr/>
          </p:nvGrpSpPr>
          <p:grpSpPr>
            <a:xfrm flipH="1">
              <a:off x="5793774" y="3301795"/>
              <a:ext cx="849870" cy="499460"/>
              <a:chOff x="1249345" y="3301795"/>
              <a:chExt cx="849870" cy="499460"/>
            </a:xfrm>
          </p:grpSpPr>
          <p:sp>
            <p:nvSpPr>
              <p:cNvPr id="78" name="Arc 77">
                <a:extLst>
                  <a:ext uri="{FF2B5EF4-FFF2-40B4-BE49-F238E27FC236}">
                    <a16:creationId xmlns:a16="http://schemas.microsoft.com/office/drawing/2014/main" id="{3FC30268-D43E-D11C-5B7B-554EA28C43E5}"/>
                  </a:ext>
                </a:extLst>
              </p:cNvPr>
              <p:cNvSpPr/>
              <p:nvPr/>
            </p:nvSpPr>
            <p:spPr>
              <a:xfrm flipV="1">
                <a:off x="1915615" y="34340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947E4A6B-B790-AAAA-FA13-62B51E5E03E2}"/>
                  </a:ext>
                </a:extLst>
              </p:cNvPr>
              <p:cNvSpPr/>
              <p:nvPr/>
            </p:nvSpPr>
            <p:spPr>
              <a:xfrm rot="10800000" flipV="1">
                <a:off x="1249345" y="36176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BF0A406-3A30-DC1D-79D8-BD38304C11FA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1341145" y="3617655"/>
                <a:ext cx="681269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0F1D4B5-573F-EF16-1EB1-EE22E4A56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9215" y="3301795"/>
                <a:ext cx="0" cy="222455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CFF9B89-82A4-19F9-DF46-8886863A8563}"/>
              </a:ext>
            </a:extLst>
          </p:cNvPr>
          <p:cNvGrpSpPr/>
          <p:nvPr/>
        </p:nvGrpSpPr>
        <p:grpSpPr>
          <a:xfrm>
            <a:off x="4858521" y="3301795"/>
            <a:ext cx="708487" cy="1604198"/>
            <a:chOff x="4858521" y="3301795"/>
            <a:chExt cx="708487" cy="160419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EE2C25D-0B7D-A00D-DD35-DB2B9C6CE285}"/>
                </a:ext>
              </a:extLst>
            </p:cNvPr>
            <p:cNvGrpSpPr/>
            <p:nvPr/>
          </p:nvGrpSpPr>
          <p:grpSpPr>
            <a:xfrm flipH="1">
              <a:off x="4858521" y="3301795"/>
              <a:ext cx="708487" cy="499460"/>
              <a:chOff x="1390728" y="3301795"/>
              <a:chExt cx="708487" cy="499460"/>
            </a:xfrm>
          </p:grpSpPr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9CB115A2-2963-72A3-0359-E96A71191C5C}"/>
                  </a:ext>
                </a:extLst>
              </p:cNvPr>
              <p:cNvSpPr/>
              <p:nvPr/>
            </p:nvSpPr>
            <p:spPr>
              <a:xfrm flipV="1">
                <a:off x="1915615" y="34340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id="{E080028D-9346-33A1-3687-7CEF161D5DAC}"/>
                  </a:ext>
                </a:extLst>
              </p:cNvPr>
              <p:cNvSpPr/>
              <p:nvPr/>
            </p:nvSpPr>
            <p:spPr>
              <a:xfrm rot="10800000" flipV="1">
                <a:off x="1390728" y="3617655"/>
                <a:ext cx="183600" cy="183600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2E9C9CC-D944-0E04-F0E3-C3ECF7D97AEB}"/>
                  </a:ext>
                </a:extLst>
              </p:cNvPr>
              <p:cNvCxnSpPr>
                <a:cxnSpLocks/>
                <a:stCxn id="86" idx="0"/>
              </p:cNvCxnSpPr>
              <p:nvPr/>
            </p:nvCxnSpPr>
            <p:spPr>
              <a:xfrm>
                <a:off x="1482528" y="3617655"/>
                <a:ext cx="527246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053E33C-35BE-F826-ED01-DD13D6A4E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9215" y="3301795"/>
                <a:ext cx="0" cy="222455"/>
              </a:xfrm>
              <a:prstGeom prst="line">
                <a:avLst/>
              </a:prstGeom>
              <a:noFill/>
              <a:ln w="19050" cap="rnd" cmpd="sng" algn="ctr">
                <a:solidFill>
                  <a:schemeClr val="tx1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E01DBAE-144C-36AB-796F-930040947FCE}"/>
                </a:ext>
              </a:extLst>
            </p:cNvPr>
            <p:cNvCxnSpPr>
              <a:cxnSpLocks/>
              <a:stCxn id="120" idx="0"/>
            </p:cNvCxnSpPr>
            <p:nvPr/>
          </p:nvCxnSpPr>
          <p:spPr>
            <a:xfrm>
              <a:off x="5560100" y="3695937"/>
              <a:ext cx="0" cy="1210056"/>
            </a:xfrm>
            <a:prstGeom prst="line">
              <a:avLst/>
            </a:prstGeom>
            <a:noFill/>
            <a:ln w="19050" cap="rnd" cmpd="sng" algn="ctr">
              <a:solidFill>
                <a:schemeClr val="tx1"/>
              </a:solidFill>
              <a:prstDash val="solid"/>
              <a:headEnd type="none" w="med" len="med"/>
              <a:tailEnd type="arrow" w="lg" len="sm"/>
            </a:ln>
            <a:effectLst/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31A989-4D35-AEDC-FC6E-E07BE1B7419C}"/>
              </a:ext>
            </a:extLst>
          </p:cNvPr>
          <p:cNvGrpSpPr/>
          <p:nvPr/>
        </p:nvGrpSpPr>
        <p:grpSpPr>
          <a:xfrm>
            <a:off x="730299" y="2207300"/>
            <a:ext cx="6408971" cy="1094496"/>
            <a:chOff x="730299" y="2207300"/>
            <a:chExt cx="6408971" cy="109449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C62B903-48E9-B25D-EB98-F320C31403CF}"/>
                </a:ext>
              </a:extLst>
            </p:cNvPr>
            <p:cNvGrpSpPr/>
            <p:nvPr/>
          </p:nvGrpSpPr>
          <p:grpSpPr>
            <a:xfrm>
              <a:off x="730299" y="2207300"/>
              <a:ext cx="901138" cy="1094495"/>
              <a:chOff x="730299" y="2207300"/>
              <a:chExt cx="991251" cy="1094495"/>
            </a:xfrm>
          </p:grpSpPr>
          <p:sp>
            <p:nvSpPr>
              <p:cNvPr id="116" name="Rounded Rectangle 14">
                <a:extLst>
                  <a:ext uri="{FF2B5EF4-FFF2-40B4-BE49-F238E27FC236}">
                    <a16:creationId xmlns:a16="http://schemas.microsoft.com/office/drawing/2014/main" id="{8E66D3D5-68D2-D515-E0F7-FFE31BB22FF4}"/>
                  </a:ext>
                </a:extLst>
              </p:cNvPr>
              <p:cNvSpPr/>
              <p:nvPr/>
            </p:nvSpPr>
            <p:spPr>
              <a:xfrm>
                <a:off x="730299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17" name="Rounded Rectangle 14">
                <a:extLst>
                  <a:ext uri="{FF2B5EF4-FFF2-40B4-BE49-F238E27FC236}">
                    <a16:creationId xmlns:a16="http://schemas.microsoft.com/office/drawing/2014/main" id="{CF942BCF-B177-5A06-9F7C-6B5B283A78B7}"/>
                  </a:ext>
                </a:extLst>
              </p:cNvPr>
              <p:cNvSpPr/>
              <p:nvPr/>
            </p:nvSpPr>
            <p:spPr>
              <a:xfrm>
                <a:off x="880765" y="2821526"/>
                <a:ext cx="688898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01E6E3B-45EF-0D07-673A-92A5128BA2AF}"/>
                </a:ext>
              </a:extLst>
            </p:cNvPr>
            <p:cNvGrpSpPr/>
            <p:nvPr/>
          </p:nvGrpSpPr>
          <p:grpSpPr>
            <a:xfrm>
              <a:off x="1648651" y="2207300"/>
              <a:ext cx="901138" cy="1094495"/>
              <a:chOff x="1813843" y="2207300"/>
              <a:chExt cx="991251" cy="1094495"/>
            </a:xfrm>
          </p:grpSpPr>
          <p:sp>
            <p:nvSpPr>
              <p:cNvPr id="114" name="Rounded Rectangle 15">
                <a:extLst>
                  <a:ext uri="{FF2B5EF4-FFF2-40B4-BE49-F238E27FC236}">
                    <a16:creationId xmlns:a16="http://schemas.microsoft.com/office/drawing/2014/main" id="{1D1B7625-FB0F-8157-4EEB-78A1AFFA4CB8}"/>
                  </a:ext>
                </a:extLst>
              </p:cNvPr>
              <p:cNvSpPr/>
              <p:nvPr/>
            </p:nvSpPr>
            <p:spPr>
              <a:xfrm>
                <a:off x="1813843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15" name="Rounded Rectangle 15">
                <a:extLst>
                  <a:ext uri="{FF2B5EF4-FFF2-40B4-BE49-F238E27FC236}">
                    <a16:creationId xmlns:a16="http://schemas.microsoft.com/office/drawing/2014/main" id="{C20187CC-F696-DD59-82F6-0155724EDA4E}"/>
                  </a:ext>
                </a:extLst>
              </p:cNvPr>
              <p:cNvSpPr/>
              <p:nvPr/>
            </p:nvSpPr>
            <p:spPr>
              <a:xfrm>
                <a:off x="1872880" y="2821524"/>
                <a:ext cx="871754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8445DDF-2285-2D6B-291C-C55BF0F4EFCA}"/>
                </a:ext>
              </a:extLst>
            </p:cNvPr>
            <p:cNvGrpSpPr/>
            <p:nvPr/>
          </p:nvGrpSpPr>
          <p:grpSpPr>
            <a:xfrm>
              <a:off x="2567003" y="2207300"/>
              <a:ext cx="901138" cy="1094495"/>
              <a:chOff x="2897387" y="2207300"/>
              <a:chExt cx="991251" cy="1094495"/>
            </a:xfrm>
          </p:grpSpPr>
          <p:sp>
            <p:nvSpPr>
              <p:cNvPr id="112" name="Rounded Rectangle 17">
                <a:extLst>
                  <a:ext uri="{FF2B5EF4-FFF2-40B4-BE49-F238E27FC236}">
                    <a16:creationId xmlns:a16="http://schemas.microsoft.com/office/drawing/2014/main" id="{486860C8-27FD-96F2-266E-3F2523C05C77}"/>
                  </a:ext>
                </a:extLst>
              </p:cNvPr>
              <p:cNvSpPr/>
              <p:nvPr/>
            </p:nvSpPr>
            <p:spPr>
              <a:xfrm>
                <a:off x="2897387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13" name="Rounded Rectangle 17">
                <a:extLst>
                  <a:ext uri="{FF2B5EF4-FFF2-40B4-BE49-F238E27FC236}">
                    <a16:creationId xmlns:a16="http://schemas.microsoft.com/office/drawing/2014/main" id="{4B2D5CDF-80C1-6AE0-4C2F-BAD287CC46FE}"/>
                  </a:ext>
                </a:extLst>
              </p:cNvPr>
              <p:cNvSpPr/>
              <p:nvPr/>
            </p:nvSpPr>
            <p:spPr>
              <a:xfrm>
                <a:off x="2975560" y="2749597"/>
                <a:ext cx="833482" cy="43157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Science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7AB5D69-D0E6-64CD-906A-82D9BCDD2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2453" r="-2453"/>
            <a:stretch/>
          </p:blipFill>
          <p:spPr>
            <a:xfrm>
              <a:off x="1008036" y="2359685"/>
              <a:ext cx="345665" cy="329502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91113B44-05F2-D870-FACB-C9B778987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-2453" r="-2453"/>
            <a:stretch/>
          </p:blipFill>
          <p:spPr>
            <a:xfrm>
              <a:off x="1926388" y="2359686"/>
              <a:ext cx="345664" cy="329500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3F05B953-37F6-1802-6D9E-6A37B252C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-2453" r="-2453"/>
            <a:stretch/>
          </p:blipFill>
          <p:spPr>
            <a:xfrm>
              <a:off x="2844740" y="2359685"/>
              <a:ext cx="345665" cy="329502"/>
            </a:xfrm>
            <a:prstGeom prst="rect">
              <a:avLst/>
            </a:prstGeom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85611C2-5CBF-45C6-8562-733B8747F009}"/>
                </a:ext>
              </a:extLst>
            </p:cNvPr>
            <p:cNvGrpSpPr/>
            <p:nvPr/>
          </p:nvGrpSpPr>
          <p:grpSpPr>
            <a:xfrm>
              <a:off x="3485355" y="2207301"/>
              <a:ext cx="901138" cy="1094495"/>
              <a:chOff x="3980931" y="2207301"/>
              <a:chExt cx="991251" cy="1094495"/>
            </a:xfrm>
          </p:grpSpPr>
          <p:sp>
            <p:nvSpPr>
              <p:cNvPr id="110" name="Rounded Rectangle 16">
                <a:extLst>
                  <a:ext uri="{FF2B5EF4-FFF2-40B4-BE49-F238E27FC236}">
                    <a16:creationId xmlns:a16="http://schemas.microsoft.com/office/drawing/2014/main" id="{B21BA78A-E39D-A027-CF49-74407210B3DE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667610B1-F444-31F7-84BD-7A9B3CD85D6E}"/>
                  </a:ext>
                </a:extLst>
              </p:cNvPr>
              <p:cNvSpPr/>
              <p:nvPr/>
            </p:nvSpPr>
            <p:spPr>
              <a:xfrm>
                <a:off x="4059104" y="2677668"/>
                <a:ext cx="833483" cy="575429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Data</a:t>
                </a:r>
                <a:b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Warehousing</a:t>
                </a:r>
              </a:p>
            </p:txBody>
          </p:sp>
        </p:grp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9C136D1D-6DD4-8A86-45D1-1CB0792E0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2453" r="-2453"/>
            <a:stretch/>
          </p:blipFill>
          <p:spPr>
            <a:xfrm>
              <a:off x="3753230" y="2350285"/>
              <a:ext cx="365388" cy="348303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B388BB9-37CB-B4C6-9950-7EA4E364E298}"/>
                </a:ext>
              </a:extLst>
            </p:cNvPr>
            <p:cNvGrpSpPr/>
            <p:nvPr/>
          </p:nvGrpSpPr>
          <p:grpSpPr>
            <a:xfrm>
              <a:off x="4403707" y="2207300"/>
              <a:ext cx="901138" cy="1094495"/>
              <a:chOff x="5064475" y="2207300"/>
              <a:chExt cx="991251" cy="1094495"/>
            </a:xfrm>
          </p:grpSpPr>
          <p:sp>
            <p:nvSpPr>
              <p:cNvPr id="108" name="Rounded Rectangle 18">
                <a:extLst>
                  <a:ext uri="{FF2B5EF4-FFF2-40B4-BE49-F238E27FC236}">
                    <a16:creationId xmlns:a16="http://schemas.microsoft.com/office/drawing/2014/main" id="{77F2FEF1-9F1D-CD21-7AA4-CD0EF93533C5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09" name="Rounded Rectangle 18">
                <a:extLst>
                  <a:ext uri="{FF2B5EF4-FFF2-40B4-BE49-F238E27FC236}">
                    <a16:creationId xmlns:a16="http://schemas.microsoft.com/office/drawing/2014/main" id="{2766EBBE-1AF0-3AC7-DDE4-0CA2B6ED8833}"/>
                  </a:ext>
                </a:extLst>
              </p:cNvPr>
              <p:cNvSpPr/>
              <p:nvPr/>
            </p:nvSpPr>
            <p:spPr>
              <a:xfrm>
                <a:off x="5067370" y="2821524"/>
                <a:ext cx="984039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Real </a:t>
                </a:r>
                <a:b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Time Analytics</a:t>
                </a:r>
              </a:p>
            </p:txBody>
          </p:sp>
        </p:grp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D802C148-AFDF-B004-7D4D-18C83AD8E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-2453" r="-2453"/>
            <a:stretch/>
          </p:blipFill>
          <p:spPr>
            <a:xfrm>
              <a:off x="4673509" y="2352121"/>
              <a:ext cx="361534" cy="344629"/>
            </a:xfrm>
            <a:prstGeom prst="rect">
              <a:avLst/>
            </a:prstGeom>
          </p:spPr>
        </p:pic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69BC631-2436-C5A9-936A-20AA2EB2944E}"/>
                </a:ext>
              </a:extLst>
            </p:cNvPr>
            <p:cNvGrpSpPr/>
            <p:nvPr/>
          </p:nvGrpSpPr>
          <p:grpSpPr>
            <a:xfrm>
              <a:off x="5322059" y="2207300"/>
              <a:ext cx="900000" cy="1094495"/>
              <a:chOff x="6148019" y="2207300"/>
              <a:chExt cx="989999" cy="1094495"/>
            </a:xfrm>
          </p:grpSpPr>
          <p:sp>
            <p:nvSpPr>
              <p:cNvPr id="106" name="Rounded Rectangle 19">
                <a:extLst>
                  <a:ext uri="{FF2B5EF4-FFF2-40B4-BE49-F238E27FC236}">
                    <a16:creationId xmlns:a16="http://schemas.microsoft.com/office/drawing/2014/main" id="{93252E5C-3FD4-A64E-1B20-298D24AF1AE4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07" name="Rounded Rectangle 19">
                <a:extLst>
                  <a:ext uri="{FF2B5EF4-FFF2-40B4-BE49-F238E27FC236}">
                    <a16:creationId xmlns:a16="http://schemas.microsoft.com/office/drawing/2014/main" id="{A6BF5404-A6BC-C73E-86FB-78182F54E29E}"/>
                  </a:ext>
                </a:extLst>
              </p:cNvPr>
              <p:cNvSpPr/>
              <p:nvPr/>
            </p:nvSpPr>
            <p:spPr>
              <a:xfrm>
                <a:off x="6283600" y="2893460"/>
                <a:ext cx="718666" cy="143857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27DB542A-AC5D-80DA-676D-F55DCF8D0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-2453" r="-2453"/>
            <a:stretch/>
          </p:blipFill>
          <p:spPr>
            <a:xfrm>
              <a:off x="5599227" y="2359685"/>
              <a:ext cx="345665" cy="329502"/>
            </a:xfrm>
            <a:prstGeom prst="rect">
              <a:avLst/>
            </a:prstGeom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5C38989-2A11-1B94-9444-82E6F0439C9F}"/>
                </a:ext>
              </a:extLst>
            </p:cNvPr>
            <p:cNvGrpSpPr/>
            <p:nvPr/>
          </p:nvGrpSpPr>
          <p:grpSpPr>
            <a:xfrm>
              <a:off x="6239270" y="2207300"/>
              <a:ext cx="900000" cy="1094495"/>
              <a:chOff x="7231563" y="2207300"/>
              <a:chExt cx="990000" cy="1094495"/>
            </a:xfrm>
          </p:grpSpPr>
          <p:sp>
            <p:nvSpPr>
              <p:cNvPr id="104" name="Rounded Rectangle 19">
                <a:extLst>
                  <a:ext uri="{FF2B5EF4-FFF2-40B4-BE49-F238E27FC236}">
                    <a16:creationId xmlns:a16="http://schemas.microsoft.com/office/drawing/2014/main" id="{60A206BD-250E-29C2-5361-652E472F8E0F}"/>
                  </a:ext>
                </a:extLst>
              </p:cNvPr>
              <p:cNvSpPr/>
              <p:nvPr/>
            </p:nvSpPr>
            <p:spPr>
              <a:xfrm>
                <a:off x="7231563" y="2207300"/>
                <a:ext cx="990000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05" name="Rounded Rectangle 19">
                <a:extLst>
                  <a:ext uri="{FF2B5EF4-FFF2-40B4-BE49-F238E27FC236}">
                    <a16:creationId xmlns:a16="http://schemas.microsoft.com/office/drawing/2014/main" id="{60B4E0FF-F1C3-1A11-76F4-109B4B9192EA}"/>
                  </a:ext>
                </a:extLst>
              </p:cNvPr>
              <p:cNvSpPr/>
              <p:nvPr/>
            </p:nvSpPr>
            <p:spPr>
              <a:xfrm>
                <a:off x="7280506" y="2821531"/>
                <a:ext cx="892114" cy="2877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C6C1F9C1-9E0A-D354-67EC-32054541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559530" y="2442185"/>
              <a:ext cx="259480" cy="260494"/>
            </a:xfrm>
            <a:prstGeom prst="rect">
              <a:avLst/>
            </a:prstGeom>
          </p:spPr>
        </p:pic>
      </p:grpSp>
      <p:sp>
        <p:nvSpPr>
          <p:cNvPr id="118" name="Rectangle: Rounded Corners 23">
            <a:extLst>
              <a:ext uri="{FF2B5EF4-FFF2-40B4-BE49-F238E27FC236}">
                <a16:creationId xmlns:a16="http://schemas.microsoft.com/office/drawing/2014/main" id="{593D604B-1F58-87E4-E5A4-68C294E7C9E2}"/>
              </a:ext>
            </a:extLst>
          </p:cNvPr>
          <p:cNvSpPr/>
          <p:nvPr/>
        </p:nvSpPr>
        <p:spPr bwMode="auto">
          <a:xfrm>
            <a:off x="1972868" y="3695937"/>
            <a:ext cx="673200" cy="6732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T-SQL</a:t>
            </a:r>
          </a:p>
        </p:txBody>
      </p:sp>
      <p:sp>
        <p:nvSpPr>
          <p:cNvPr id="119" name="Rectangle: Rounded Corners 24">
            <a:extLst>
              <a:ext uri="{FF2B5EF4-FFF2-40B4-BE49-F238E27FC236}">
                <a16:creationId xmlns:a16="http://schemas.microsoft.com/office/drawing/2014/main" id="{5DE96BE5-E066-51A9-F03F-9DA801B3C8B6}"/>
              </a:ext>
            </a:extLst>
          </p:cNvPr>
          <p:cNvSpPr/>
          <p:nvPr/>
        </p:nvSpPr>
        <p:spPr bwMode="auto">
          <a:xfrm>
            <a:off x="889324" y="3695937"/>
            <a:ext cx="673200" cy="6732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Spark</a:t>
            </a:r>
          </a:p>
        </p:txBody>
      </p:sp>
      <p:sp>
        <p:nvSpPr>
          <p:cNvPr id="120" name="Rectangle: Rounded Corners 25">
            <a:extLst>
              <a:ext uri="{FF2B5EF4-FFF2-40B4-BE49-F238E27FC236}">
                <a16:creationId xmlns:a16="http://schemas.microsoft.com/office/drawing/2014/main" id="{58912E6D-5C8E-14AB-EDAF-54395AEF7901}"/>
              </a:ext>
            </a:extLst>
          </p:cNvPr>
          <p:cNvSpPr/>
          <p:nvPr/>
        </p:nvSpPr>
        <p:spPr bwMode="auto">
          <a:xfrm>
            <a:off x="5223500" y="3695937"/>
            <a:ext cx="673200" cy="6732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KQL</a:t>
            </a:r>
          </a:p>
        </p:txBody>
      </p:sp>
      <p:sp>
        <p:nvSpPr>
          <p:cNvPr id="121" name="Rectangle: Rounded Corners 28">
            <a:extLst>
              <a:ext uri="{FF2B5EF4-FFF2-40B4-BE49-F238E27FC236}">
                <a16:creationId xmlns:a16="http://schemas.microsoft.com/office/drawing/2014/main" id="{8B5350BB-C0D3-116A-97CE-17F59D657ED6}"/>
              </a:ext>
            </a:extLst>
          </p:cNvPr>
          <p:cNvSpPr/>
          <p:nvPr/>
        </p:nvSpPr>
        <p:spPr bwMode="auto">
          <a:xfrm>
            <a:off x="6307044" y="3695937"/>
            <a:ext cx="673200" cy="673200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Analysis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31338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  <p:bldP spid="118" grpId="0" animBg="1"/>
      <p:bldP spid="119" grpId="0" animBg="1"/>
      <p:bldP spid="120" grpId="0" animBg="1"/>
      <p:bldP spid="121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6883F663083B46A8499D0B8664E8EF" ma:contentTypeVersion="13" ma:contentTypeDescription="Ein neues Dokument erstellen." ma:contentTypeScope="" ma:versionID="858adf3b340ee5c4edb5a167134e405f">
  <xsd:schema xmlns:xsd="http://www.w3.org/2001/XMLSchema" xmlns:xs="http://www.w3.org/2001/XMLSchema" xmlns:p="http://schemas.microsoft.com/office/2006/metadata/properties" xmlns:ns3="d7479749-9084-4730-a3d5-0e499d777a25" xmlns:ns4="b87e2869-638c-4634-925a-bf43a7395030" targetNamespace="http://schemas.microsoft.com/office/2006/metadata/properties" ma:root="true" ma:fieldsID="fbcd28f193ec0189c964fe7a9c7d5e3d" ns3:_="" ns4:_="">
    <xsd:import namespace="d7479749-9084-4730-a3d5-0e499d777a25"/>
    <xsd:import namespace="b87e2869-638c-4634-925a-bf43a739503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79749-9084-4730-a3d5-0e499d777a2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e2869-638c-4634-925a-bf43a73950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A60AFE-D9B0-493F-8592-0F55D4B67EC4}">
  <ds:schemaRefs>
    <ds:schemaRef ds:uri="http://schemas.microsoft.com/office/2006/documentManagement/types"/>
    <ds:schemaRef ds:uri="http://purl.org/dc/elements/1.1/"/>
    <ds:schemaRef ds:uri="b87e2869-638c-4634-925a-bf43a7395030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d7479749-9084-4730-a3d5-0e499d777a2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C78B0ED-E429-41D4-A59C-2399319862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CCD59B-9378-48D1-BCF1-249302E530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479749-9084-4730-a3d5-0e499d777a25"/>
    <ds:schemaRef ds:uri="b87e2869-638c-4634-925a-bf43a73950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7049</TotalTime>
  <Words>1020</Words>
  <Application>Microsoft Macintosh PowerPoint</Application>
  <PresentationFormat>Widescreen</PresentationFormat>
  <Paragraphs>174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Calibri</vt:lpstr>
      <vt:lpstr>Century Schoolbook</vt:lpstr>
      <vt:lpstr>Consolas</vt:lpstr>
      <vt:lpstr>Exo</vt:lpstr>
      <vt:lpstr>Menlo</vt:lpstr>
      <vt:lpstr>Segoe UI</vt:lpstr>
      <vt:lpstr>Segoe UI Light</vt:lpstr>
      <vt:lpstr>Segoe UI Semibold</vt:lpstr>
      <vt:lpstr>Times New Roman</vt:lpstr>
      <vt:lpstr>Verdana</vt:lpstr>
      <vt:lpstr>Wingdings 2</vt:lpstr>
      <vt:lpstr>Wingdings 3</vt:lpstr>
      <vt:lpstr>View</vt:lpstr>
      <vt:lpstr>Microsoft Fabric How to keep your items and data safe</vt:lpstr>
      <vt:lpstr>PowerPoint Presentation</vt:lpstr>
      <vt:lpstr>Inside the box</vt:lpstr>
      <vt:lpstr>Tom Martens </vt:lpstr>
      <vt:lpstr>Power BI Recap (a look behind)</vt:lpstr>
      <vt:lpstr>How we work today – our beloved workspace</vt:lpstr>
      <vt:lpstr>Microsoft Fabric is entering the stage</vt:lpstr>
      <vt:lpstr>Microsoft Fabric</vt:lpstr>
      <vt:lpstr>The (awesomeness) of Fabric (probably I’m biased)</vt:lpstr>
      <vt:lpstr>The Power BI “world” has transformed into a Microsoft Fabric cosmos (basically, this is good)</vt:lpstr>
      <vt:lpstr>The “simple” Power BI workspace roles (remember from some slides ago)</vt:lpstr>
      <vt:lpstr>The “simple” Power BI workspace roles are not simple anymore</vt:lpstr>
      <vt:lpstr>Now, how do we get our items safe</vt:lpstr>
      <vt:lpstr>Some words about Azure Security</vt:lpstr>
      <vt:lpstr>Some words about Azure Security</vt:lpstr>
      <vt:lpstr>Some words about Azure Security</vt:lpstr>
      <vt:lpstr>Some words about Azure Security</vt:lpstr>
      <vt:lpstr>Some words about Azure Security</vt:lpstr>
      <vt:lpstr>Now something different  (risk mitigation by organizing our workloads)</vt:lpstr>
      <vt:lpstr>The “simple” Power BI workspace roles are not simple anymore</vt:lpstr>
      <vt:lpstr>It’s not just the items we are able to create, the team is growing</vt:lpstr>
      <vt:lpstr>It’s not just the items we are able to create, the team is growing</vt:lpstr>
      <vt:lpstr>It’s not just the items we are able to create, the team is growing</vt:lpstr>
      <vt:lpstr>The “simple” Power BI workspace roles are not simple anymore (repeat)</vt:lpstr>
      <vt:lpstr>The landscape of a Microsoft Fabric solution! (My thinking)</vt:lpstr>
      <vt:lpstr>Use SQL security features with the data warehouse item</vt:lpstr>
      <vt:lpstr>Rstrict Access to objects using T-SQL on the warehouse</vt:lpstr>
      <vt:lpstr>Rstrict Access to objects using T-SQL on the warehouse (connecting from Power BI)</vt:lpstr>
      <vt:lpstr>OneSecurity will change a lot (another game changer)</vt:lpstr>
      <vt:lpstr>And now, what?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Adoption Framework Reality Check</dc:title>
  <dc:creator>Tom Martens</dc:creator>
  <cp:lastModifiedBy>Thomas Martens</cp:lastModifiedBy>
  <cp:revision>10</cp:revision>
  <dcterms:created xsi:type="dcterms:W3CDTF">2020-06-19T10:41:14Z</dcterms:created>
  <dcterms:modified xsi:type="dcterms:W3CDTF">2024-02-02T15:24:48Z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a6d409-389a-443a-9140-f8c0d12e1685_Enabled">
    <vt:lpwstr>true</vt:lpwstr>
  </property>
  <property fmtid="{D5CDD505-2E9C-101B-9397-08002B2CF9AE}" pid="3" name="MSIP_Label_7ea6d409-389a-443a-9140-f8c0d12e1685_SetDate">
    <vt:lpwstr>2023-11-03T18:47:02Z</vt:lpwstr>
  </property>
  <property fmtid="{D5CDD505-2E9C-101B-9397-08002B2CF9AE}" pid="4" name="MSIP_Label_7ea6d409-389a-443a-9140-f8c0d12e1685_Method">
    <vt:lpwstr>Privileged</vt:lpwstr>
  </property>
  <property fmtid="{D5CDD505-2E9C-101B-9397-08002B2CF9AE}" pid="5" name="MSIP_Label_7ea6d409-389a-443a-9140-f8c0d12e1685_Name">
    <vt:lpwstr>C0 - public</vt:lpwstr>
  </property>
  <property fmtid="{D5CDD505-2E9C-101B-9397-08002B2CF9AE}" pid="6" name="MSIP_Label_7ea6d409-389a-443a-9140-f8c0d12e1685_SiteId">
    <vt:lpwstr>f62b8f20-f16e-4a6e-9b1f-6e2d2e6ac089</vt:lpwstr>
  </property>
  <property fmtid="{D5CDD505-2E9C-101B-9397-08002B2CF9AE}" pid="7" name="MSIP_Label_7ea6d409-389a-443a-9140-f8c0d12e1685_ActionId">
    <vt:lpwstr>efc20776-58a0-42dc-a4f0-fe1f3e752e3e</vt:lpwstr>
  </property>
  <property fmtid="{D5CDD505-2E9C-101B-9397-08002B2CF9AE}" pid="8" name="MSIP_Label_7ea6d409-389a-443a-9140-f8c0d12e1685_ContentBits">
    <vt:lpwstr>0</vt:lpwstr>
  </property>
</Properties>
</file>